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6" r:id="rId3"/>
    <p:sldMasterId id="2147483700" r:id="rId4"/>
    <p:sldMasterId id="2147483714" r:id="rId5"/>
    <p:sldMasterId id="2147483728" r:id="rId6"/>
  </p:sldMasterIdLst>
  <p:notesMasterIdLst>
    <p:notesMasterId r:id="rId24"/>
  </p:notesMasterIdLst>
  <p:sldIdLst>
    <p:sldId id="257" r:id="rId7"/>
    <p:sldId id="261" r:id="rId8"/>
    <p:sldId id="262" r:id="rId9"/>
    <p:sldId id="263" r:id="rId10"/>
    <p:sldId id="264" r:id="rId11"/>
    <p:sldId id="265" r:id="rId12"/>
    <p:sldId id="266" r:id="rId13"/>
    <p:sldId id="272" r:id="rId14"/>
    <p:sldId id="271" r:id="rId15"/>
    <p:sldId id="275" r:id="rId16"/>
    <p:sldId id="273" r:id="rId17"/>
    <p:sldId id="274" r:id="rId18"/>
    <p:sldId id="280" r:id="rId19"/>
    <p:sldId id="281" r:id="rId20"/>
    <p:sldId id="276" r:id="rId21"/>
    <p:sldId id="278" r:id="rId22"/>
    <p:sldId id="279" r:id="rId23"/>
  </p:sldIdLst>
  <p:sldSz cx="9144000" cy="5143500" type="screen16x9"/>
  <p:notesSz cx="6797675" cy="9928225"/>
  <p:defaultTextStyle>
    <a:defPPr>
      <a:defRPr lang="ru-RU"/>
    </a:defPPr>
    <a:lvl1pPr marL="0" algn="l" defTabSz="9136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818" algn="l" defTabSz="9136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680" algn="l" defTabSz="9136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512" algn="l" defTabSz="9136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359" algn="l" defTabSz="9136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176" algn="l" defTabSz="9136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0994" algn="l" defTabSz="9136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7840" algn="l" defTabSz="9136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4674" algn="l" defTabSz="91368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D2DEEF"/>
    <a:srgbClr val="BDD7EE"/>
    <a:srgbClr val="DA92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4" d="100"/>
          <a:sy n="144" d="100"/>
        </p:scale>
        <p:origin x="227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 /><Relationship Id="rId13" Type="http://schemas.openxmlformats.org/officeDocument/2006/relationships/slide" Target="slides/slide7.xml" /><Relationship Id="rId18" Type="http://schemas.openxmlformats.org/officeDocument/2006/relationships/slide" Target="slides/slide12.xml" /><Relationship Id="rId26" Type="http://schemas.openxmlformats.org/officeDocument/2006/relationships/viewProps" Target="viewProps.xml" /><Relationship Id="rId3" Type="http://schemas.openxmlformats.org/officeDocument/2006/relationships/slideMaster" Target="slideMasters/slideMaster3.xml" /><Relationship Id="rId21" Type="http://schemas.openxmlformats.org/officeDocument/2006/relationships/slide" Target="slides/slide15.xml" /><Relationship Id="rId7" Type="http://schemas.openxmlformats.org/officeDocument/2006/relationships/slide" Target="slides/slide1.xml" /><Relationship Id="rId12" Type="http://schemas.openxmlformats.org/officeDocument/2006/relationships/slide" Target="slides/slide6.xml" /><Relationship Id="rId17" Type="http://schemas.openxmlformats.org/officeDocument/2006/relationships/slide" Target="slides/slide11.xml" /><Relationship Id="rId25" Type="http://schemas.openxmlformats.org/officeDocument/2006/relationships/presProps" Target="presProps.xml" /><Relationship Id="rId2" Type="http://schemas.openxmlformats.org/officeDocument/2006/relationships/slideMaster" Target="slideMasters/slideMaster2.xml" /><Relationship Id="rId16" Type="http://schemas.openxmlformats.org/officeDocument/2006/relationships/slide" Target="slides/slide10.xml" /><Relationship Id="rId20" Type="http://schemas.openxmlformats.org/officeDocument/2006/relationships/slide" Target="slides/slide14.xml" /><Relationship Id="rId1" Type="http://schemas.openxmlformats.org/officeDocument/2006/relationships/slideMaster" Target="slideMasters/slideMaster1.xml" /><Relationship Id="rId6" Type="http://schemas.openxmlformats.org/officeDocument/2006/relationships/slideMaster" Target="slideMasters/slideMaster6.xml" /><Relationship Id="rId11" Type="http://schemas.openxmlformats.org/officeDocument/2006/relationships/slide" Target="slides/slide5.xml" /><Relationship Id="rId24" Type="http://schemas.openxmlformats.org/officeDocument/2006/relationships/notesMaster" Target="notesMasters/notesMaster1.xml" /><Relationship Id="rId5" Type="http://schemas.openxmlformats.org/officeDocument/2006/relationships/slideMaster" Target="slideMasters/slideMaster5.xml" /><Relationship Id="rId15" Type="http://schemas.openxmlformats.org/officeDocument/2006/relationships/slide" Target="slides/slide9.xml" /><Relationship Id="rId23" Type="http://schemas.openxmlformats.org/officeDocument/2006/relationships/slide" Target="slides/slide17.xml" /><Relationship Id="rId28" Type="http://schemas.openxmlformats.org/officeDocument/2006/relationships/tableStyles" Target="tableStyles.xml" /><Relationship Id="rId10" Type="http://schemas.openxmlformats.org/officeDocument/2006/relationships/slide" Target="slides/slide4.xml" /><Relationship Id="rId19" Type="http://schemas.openxmlformats.org/officeDocument/2006/relationships/slide" Target="slides/slide13.xml" /><Relationship Id="rId4" Type="http://schemas.openxmlformats.org/officeDocument/2006/relationships/slideMaster" Target="slideMasters/slideMaster4.xml" /><Relationship Id="rId9" Type="http://schemas.openxmlformats.org/officeDocument/2006/relationships/slide" Target="slides/slide3.xml" /><Relationship Id="rId14" Type="http://schemas.openxmlformats.org/officeDocument/2006/relationships/slide" Target="slides/slide8.xml" /><Relationship Id="rId22" Type="http://schemas.openxmlformats.org/officeDocument/2006/relationships/slide" Target="slides/slide16.xml" /><Relationship Id="rId27" Type="http://schemas.openxmlformats.org/officeDocument/2006/relationships/theme" Target="theme/theme1.xml" 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 /><Relationship Id="rId2" Type="http://schemas.openxmlformats.org/officeDocument/2006/relationships/image" Target="../media/image27.png" /><Relationship Id="rId1" Type="http://schemas.openxmlformats.org/officeDocument/2006/relationships/image" Target="../media/image26.png" 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 /><Relationship Id="rId2" Type="http://schemas.openxmlformats.org/officeDocument/2006/relationships/image" Target="../media/image27.png" /><Relationship Id="rId1" Type="http://schemas.openxmlformats.org/officeDocument/2006/relationships/image" Target="../media/image26.png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0F193C-3813-466A-9BAE-12B93E9D9A1C}" type="doc">
      <dgm:prSet loTypeId="urn:microsoft.com/office/officeart/2005/8/layout/pList2" loCatId="list" qsTypeId="urn:microsoft.com/office/officeart/2005/8/quickstyle/3d2" qsCatId="3D" csTypeId="urn:microsoft.com/office/officeart/2005/8/colors/colorful5" csCatId="colorful" phldr="1"/>
      <dgm:spPr/>
    </dgm:pt>
    <dgm:pt modelId="{B8ABEED1-201B-45E0-B12B-D28FA1E92D05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Чек-лист для проведения аккредитационного мониторинга по программе начального общего образования</a:t>
          </a:r>
        </a:p>
      </dgm:t>
    </dgm:pt>
    <dgm:pt modelId="{8D3A96FD-5651-4B18-88A6-64A182F3BD9D}" type="parTrans" cxnId="{0857E48A-B359-49C9-AAF2-044BF46A6E2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A50FA0B-2183-4038-9123-BCA47FC0BF76}" type="sibTrans" cxnId="{0857E48A-B359-49C9-AAF2-044BF46A6E2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FC0B140-5F74-4CFD-B8F8-F7BB7583E989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Чек-лист для проведения аккредитационного мониторинга по программе основного общего образования</a:t>
          </a:r>
        </a:p>
      </dgm:t>
    </dgm:pt>
    <dgm:pt modelId="{5615ADAE-3A72-4166-9DB0-1229DE8A8A2E}" type="parTrans" cxnId="{9757A43E-B09B-4E3A-A773-72F9A3646CE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EE84F31-9F5D-48A4-B954-F7A22B79627F}" type="sibTrans" cxnId="{9757A43E-B09B-4E3A-A773-72F9A3646CE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CE901B8-35DD-465B-94E7-0956B8E3FC9C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Чек-лист для проведения аккредитационного мониторинга по программе среднего общего образования</a:t>
          </a:r>
        </a:p>
      </dgm:t>
    </dgm:pt>
    <dgm:pt modelId="{B37EE6EB-26C9-4965-A700-4FF773EAE150}" type="parTrans" cxnId="{1B2EC1FF-EA2B-43A2-ACCE-0FE4C560937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A1ADEA6-E993-40D0-A219-3E0C3812572D}" type="sibTrans" cxnId="{1B2EC1FF-EA2B-43A2-ACCE-0FE4C5609371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14C0AFC-CA97-47F4-9927-EDD91D29DD68}" type="pres">
      <dgm:prSet presAssocID="{410F193C-3813-466A-9BAE-12B93E9D9A1C}" presName="Name0" presStyleCnt="0">
        <dgm:presLayoutVars>
          <dgm:dir/>
          <dgm:resizeHandles val="exact"/>
        </dgm:presLayoutVars>
      </dgm:prSet>
      <dgm:spPr/>
    </dgm:pt>
    <dgm:pt modelId="{9ED058F5-18D5-4B4B-87B9-78FE1BAC0685}" type="pres">
      <dgm:prSet presAssocID="{410F193C-3813-466A-9BAE-12B93E9D9A1C}" presName="bkgdShp" presStyleLbl="alignAccFollowNode1" presStyleIdx="0" presStyleCnt="1"/>
      <dgm:spPr/>
    </dgm:pt>
    <dgm:pt modelId="{DDF95A0A-42BE-4EE9-B73A-C0DD773A1581}" type="pres">
      <dgm:prSet presAssocID="{410F193C-3813-466A-9BAE-12B93E9D9A1C}" presName="linComp" presStyleCnt="0"/>
      <dgm:spPr/>
    </dgm:pt>
    <dgm:pt modelId="{50780BA8-A45C-4A2A-BD27-07C45C9E73FF}" type="pres">
      <dgm:prSet presAssocID="{B8ABEED1-201B-45E0-B12B-D28FA1E92D05}" presName="compNode" presStyleCnt="0"/>
      <dgm:spPr/>
    </dgm:pt>
    <dgm:pt modelId="{CA95DD76-3930-44A5-97F5-5C371C0FD7BB}" type="pres">
      <dgm:prSet presAssocID="{B8ABEED1-201B-45E0-B12B-D28FA1E92D05}" presName="node" presStyleLbl="node1" presStyleIdx="0" presStyleCnt="3">
        <dgm:presLayoutVars>
          <dgm:bulletEnabled val="1"/>
        </dgm:presLayoutVars>
      </dgm:prSet>
      <dgm:spPr/>
    </dgm:pt>
    <dgm:pt modelId="{5B8CEE65-CA08-4BB9-874E-8D0357041DA3}" type="pres">
      <dgm:prSet presAssocID="{B8ABEED1-201B-45E0-B12B-D28FA1E92D05}" presName="invisiNode" presStyleLbl="node1" presStyleIdx="0" presStyleCnt="3"/>
      <dgm:spPr/>
    </dgm:pt>
    <dgm:pt modelId="{3072E273-B496-4317-8C13-A76737562FE9}" type="pres">
      <dgm:prSet presAssocID="{B8ABEED1-201B-45E0-B12B-D28FA1E92D05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D875D3D0-CBB4-4BD9-B29A-60E1DFEB24EA}" type="pres">
      <dgm:prSet presAssocID="{0A50FA0B-2183-4038-9123-BCA47FC0BF76}" presName="sibTrans" presStyleLbl="sibTrans2D1" presStyleIdx="0" presStyleCnt="0"/>
      <dgm:spPr/>
    </dgm:pt>
    <dgm:pt modelId="{82BF3DAE-BFBD-4CBE-9F85-E85132CB0DF5}" type="pres">
      <dgm:prSet presAssocID="{5FC0B140-5F74-4CFD-B8F8-F7BB7583E989}" presName="compNode" presStyleCnt="0"/>
      <dgm:spPr/>
    </dgm:pt>
    <dgm:pt modelId="{CC520B61-240D-40C7-99D5-6391D751A3BB}" type="pres">
      <dgm:prSet presAssocID="{5FC0B140-5F74-4CFD-B8F8-F7BB7583E989}" presName="node" presStyleLbl="node1" presStyleIdx="1" presStyleCnt="3">
        <dgm:presLayoutVars>
          <dgm:bulletEnabled val="1"/>
        </dgm:presLayoutVars>
      </dgm:prSet>
      <dgm:spPr/>
    </dgm:pt>
    <dgm:pt modelId="{2D9999F1-0368-4204-AF6A-A73FEC49FB5C}" type="pres">
      <dgm:prSet presAssocID="{5FC0B140-5F74-4CFD-B8F8-F7BB7583E989}" presName="invisiNode" presStyleLbl="node1" presStyleIdx="1" presStyleCnt="3"/>
      <dgm:spPr/>
    </dgm:pt>
    <dgm:pt modelId="{60C3B9A9-4290-440E-9159-30BE32980140}" type="pres">
      <dgm:prSet presAssocID="{5FC0B140-5F74-4CFD-B8F8-F7BB7583E989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D1B797C3-073F-46F2-AE54-F45EAFBB0548}" type="pres">
      <dgm:prSet presAssocID="{BEE84F31-9F5D-48A4-B954-F7A22B79627F}" presName="sibTrans" presStyleLbl="sibTrans2D1" presStyleIdx="0" presStyleCnt="0"/>
      <dgm:spPr/>
    </dgm:pt>
    <dgm:pt modelId="{2853C848-B2B2-4A46-A876-B2EE2AFD9293}" type="pres">
      <dgm:prSet presAssocID="{6CE901B8-35DD-465B-94E7-0956B8E3FC9C}" presName="compNode" presStyleCnt="0"/>
      <dgm:spPr/>
    </dgm:pt>
    <dgm:pt modelId="{51868649-2B03-45E0-818D-9BF963CBE661}" type="pres">
      <dgm:prSet presAssocID="{6CE901B8-35DD-465B-94E7-0956B8E3FC9C}" presName="node" presStyleLbl="node1" presStyleIdx="2" presStyleCnt="3">
        <dgm:presLayoutVars>
          <dgm:bulletEnabled val="1"/>
        </dgm:presLayoutVars>
      </dgm:prSet>
      <dgm:spPr/>
    </dgm:pt>
    <dgm:pt modelId="{D422E7B4-9D24-4B69-8E2A-E0C3BAB9123A}" type="pres">
      <dgm:prSet presAssocID="{6CE901B8-35DD-465B-94E7-0956B8E3FC9C}" presName="invisiNode" presStyleLbl="node1" presStyleIdx="2" presStyleCnt="3"/>
      <dgm:spPr/>
    </dgm:pt>
    <dgm:pt modelId="{6613F3FF-012F-4E47-96DC-6D76832EFCD7}" type="pres">
      <dgm:prSet presAssocID="{6CE901B8-35DD-465B-94E7-0956B8E3FC9C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7ABD7B12-59D5-491C-B5F7-365FD273AF9D}" type="presOf" srcId="{410F193C-3813-466A-9BAE-12B93E9D9A1C}" destId="{214C0AFC-CA97-47F4-9927-EDD91D29DD68}" srcOrd="0" destOrd="0" presId="urn:microsoft.com/office/officeart/2005/8/layout/pList2"/>
    <dgm:cxn modelId="{3E033B1C-65C6-4DEA-828B-644FC4158AFF}" type="presOf" srcId="{0A50FA0B-2183-4038-9123-BCA47FC0BF76}" destId="{D875D3D0-CBB4-4BD9-B29A-60E1DFEB24EA}" srcOrd="0" destOrd="0" presId="urn:microsoft.com/office/officeart/2005/8/layout/pList2"/>
    <dgm:cxn modelId="{88EFAD32-1677-4F11-B8BD-A9262C0B5DB6}" type="presOf" srcId="{6CE901B8-35DD-465B-94E7-0956B8E3FC9C}" destId="{51868649-2B03-45E0-818D-9BF963CBE661}" srcOrd="0" destOrd="0" presId="urn:microsoft.com/office/officeart/2005/8/layout/pList2"/>
    <dgm:cxn modelId="{9757A43E-B09B-4E3A-A773-72F9A3646CE7}" srcId="{410F193C-3813-466A-9BAE-12B93E9D9A1C}" destId="{5FC0B140-5F74-4CFD-B8F8-F7BB7583E989}" srcOrd="1" destOrd="0" parTransId="{5615ADAE-3A72-4166-9DB0-1229DE8A8A2E}" sibTransId="{BEE84F31-9F5D-48A4-B954-F7A22B79627F}"/>
    <dgm:cxn modelId="{2E932F44-A9B4-4372-A9E3-50FC237D8E22}" type="presOf" srcId="{5FC0B140-5F74-4CFD-B8F8-F7BB7583E989}" destId="{CC520B61-240D-40C7-99D5-6391D751A3BB}" srcOrd="0" destOrd="0" presId="urn:microsoft.com/office/officeart/2005/8/layout/pList2"/>
    <dgm:cxn modelId="{14C7F46E-7B4F-4100-8548-D17462313E02}" type="presOf" srcId="{BEE84F31-9F5D-48A4-B954-F7A22B79627F}" destId="{D1B797C3-073F-46F2-AE54-F45EAFBB0548}" srcOrd="0" destOrd="0" presId="urn:microsoft.com/office/officeart/2005/8/layout/pList2"/>
    <dgm:cxn modelId="{0857E48A-B359-49C9-AAF2-044BF46A6E28}" srcId="{410F193C-3813-466A-9BAE-12B93E9D9A1C}" destId="{B8ABEED1-201B-45E0-B12B-D28FA1E92D05}" srcOrd="0" destOrd="0" parTransId="{8D3A96FD-5651-4B18-88A6-64A182F3BD9D}" sibTransId="{0A50FA0B-2183-4038-9123-BCA47FC0BF76}"/>
    <dgm:cxn modelId="{A665ADFD-4992-4986-88FA-CC6D86B0FB1D}" type="presOf" srcId="{B8ABEED1-201B-45E0-B12B-D28FA1E92D05}" destId="{CA95DD76-3930-44A5-97F5-5C371C0FD7BB}" srcOrd="0" destOrd="0" presId="urn:microsoft.com/office/officeart/2005/8/layout/pList2"/>
    <dgm:cxn modelId="{1B2EC1FF-EA2B-43A2-ACCE-0FE4C5609371}" srcId="{410F193C-3813-466A-9BAE-12B93E9D9A1C}" destId="{6CE901B8-35DD-465B-94E7-0956B8E3FC9C}" srcOrd="2" destOrd="0" parTransId="{B37EE6EB-26C9-4965-A700-4FF773EAE150}" sibTransId="{BA1ADEA6-E993-40D0-A219-3E0C3812572D}"/>
    <dgm:cxn modelId="{293F3D6E-70AF-4DEC-91D5-668C59AA585E}" type="presParOf" srcId="{214C0AFC-CA97-47F4-9927-EDD91D29DD68}" destId="{9ED058F5-18D5-4B4B-87B9-78FE1BAC0685}" srcOrd="0" destOrd="0" presId="urn:microsoft.com/office/officeart/2005/8/layout/pList2"/>
    <dgm:cxn modelId="{F1E44581-F970-43D7-8E5B-CEC3A2B3567A}" type="presParOf" srcId="{214C0AFC-CA97-47F4-9927-EDD91D29DD68}" destId="{DDF95A0A-42BE-4EE9-B73A-C0DD773A1581}" srcOrd="1" destOrd="0" presId="urn:microsoft.com/office/officeart/2005/8/layout/pList2"/>
    <dgm:cxn modelId="{2A19DDC4-245A-4C18-8CB0-9E38CA4D193D}" type="presParOf" srcId="{DDF95A0A-42BE-4EE9-B73A-C0DD773A1581}" destId="{50780BA8-A45C-4A2A-BD27-07C45C9E73FF}" srcOrd="0" destOrd="0" presId="urn:microsoft.com/office/officeart/2005/8/layout/pList2"/>
    <dgm:cxn modelId="{102BBDDE-4E96-4B56-95E3-236475CA5829}" type="presParOf" srcId="{50780BA8-A45C-4A2A-BD27-07C45C9E73FF}" destId="{CA95DD76-3930-44A5-97F5-5C371C0FD7BB}" srcOrd="0" destOrd="0" presId="urn:microsoft.com/office/officeart/2005/8/layout/pList2"/>
    <dgm:cxn modelId="{3970F0E5-B2B3-42BA-90F7-270D9F9F8B15}" type="presParOf" srcId="{50780BA8-A45C-4A2A-BD27-07C45C9E73FF}" destId="{5B8CEE65-CA08-4BB9-874E-8D0357041DA3}" srcOrd="1" destOrd="0" presId="urn:microsoft.com/office/officeart/2005/8/layout/pList2"/>
    <dgm:cxn modelId="{34A5821B-C515-4BFE-8AF8-A86DCDFC7220}" type="presParOf" srcId="{50780BA8-A45C-4A2A-BD27-07C45C9E73FF}" destId="{3072E273-B496-4317-8C13-A76737562FE9}" srcOrd="2" destOrd="0" presId="urn:microsoft.com/office/officeart/2005/8/layout/pList2"/>
    <dgm:cxn modelId="{A7D60ACF-68F9-4DDC-9C0F-691CF40A2CBD}" type="presParOf" srcId="{DDF95A0A-42BE-4EE9-B73A-C0DD773A1581}" destId="{D875D3D0-CBB4-4BD9-B29A-60E1DFEB24EA}" srcOrd="1" destOrd="0" presId="urn:microsoft.com/office/officeart/2005/8/layout/pList2"/>
    <dgm:cxn modelId="{C2256530-B99A-43AE-A18E-54B3F9A0CFF5}" type="presParOf" srcId="{DDF95A0A-42BE-4EE9-B73A-C0DD773A1581}" destId="{82BF3DAE-BFBD-4CBE-9F85-E85132CB0DF5}" srcOrd="2" destOrd="0" presId="urn:microsoft.com/office/officeart/2005/8/layout/pList2"/>
    <dgm:cxn modelId="{CC120C0A-2FB3-4E89-99F8-AFF92CEA78AD}" type="presParOf" srcId="{82BF3DAE-BFBD-4CBE-9F85-E85132CB0DF5}" destId="{CC520B61-240D-40C7-99D5-6391D751A3BB}" srcOrd="0" destOrd="0" presId="urn:microsoft.com/office/officeart/2005/8/layout/pList2"/>
    <dgm:cxn modelId="{3FECF229-70E7-4654-B1BD-0C69BBFCDEE4}" type="presParOf" srcId="{82BF3DAE-BFBD-4CBE-9F85-E85132CB0DF5}" destId="{2D9999F1-0368-4204-AF6A-A73FEC49FB5C}" srcOrd="1" destOrd="0" presId="urn:microsoft.com/office/officeart/2005/8/layout/pList2"/>
    <dgm:cxn modelId="{8AA83BD8-7FE9-47FE-B9C6-C35B9BB820C0}" type="presParOf" srcId="{82BF3DAE-BFBD-4CBE-9F85-E85132CB0DF5}" destId="{60C3B9A9-4290-440E-9159-30BE32980140}" srcOrd="2" destOrd="0" presId="urn:microsoft.com/office/officeart/2005/8/layout/pList2"/>
    <dgm:cxn modelId="{A2694CEE-0269-45B0-902E-3C0DA9237912}" type="presParOf" srcId="{DDF95A0A-42BE-4EE9-B73A-C0DD773A1581}" destId="{D1B797C3-073F-46F2-AE54-F45EAFBB0548}" srcOrd="3" destOrd="0" presId="urn:microsoft.com/office/officeart/2005/8/layout/pList2"/>
    <dgm:cxn modelId="{2E73E911-4545-4521-8F14-E230734B409D}" type="presParOf" srcId="{DDF95A0A-42BE-4EE9-B73A-C0DD773A1581}" destId="{2853C848-B2B2-4A46-A876-B2EE2AFD9293}" srcOrd="4" destOrd="0" presId="urn:microsoft.com/office/officeart/2005/8/layout/pList2"/>
    <dgm:cxn modelId="{A74BE085-2EDD-4B39-906B-C14BFE706326}" type="presParOf" srcId="{2853C848-B2B2-4A46-A876-B2EE2AFD9293}" destId="{51868649-2B03-45E0-818D-9BF963CBE661}" srcOrd="0" destOrd="0" presId="urn:microsoft.com/office/officeart/2005/8/layout/pList2"/>
    <dgm:cxn modelId="{2B9D2F49-EB9F-4F5E-8806-A77FE2391A76}" type="presParOf" srcId="{2853C848-B2B2-4A46-A876-B2EE2AFD9293}" destId="{D422E7B4-9D24-4B69-8E2A-E0C3BAB9123A}" srcOrd="1" destOrd="0" presId="urn:microsoft.com/office/officeart/2005/8/layout/pList2"/>
    <dgm:cxn modelId="{39DAC1DF-330B-40AF-9AAE-9A63F3A2DB65}" type="presParOf" srcId="{2853C848-B2B2-4A46-A876-B2EE2AFD9293}" destId="{6613F3FF-012F-4E47-96DC-6D76832EFCD7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AED357-E5E6-4D0A-9445-8991282DFF67}" type="doc">
      <dgm:prSet loTypeId="urn:microsoft.com/office/officeart/2005/8/layout/vList2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661E7B5-6ADE-4257-896C-16D57AC5D7A5}">
      <dgm:prSet phldrT="[Текст]"/>
      <dgm:spPr>
        <a:ln>
          <a:noFill/>
        </a:ln>
      </dgm:spPr>
      <dgm:t>
        <a:bodyPr/>
        <a:lstStyle/>
        <a:p>
          <a:r>
            <a:rPr lang="ru-RU" dirty="0"/>
            <a:t>Территориальным управлениям, </a:t>
          </a:r>
          <a:r>
            <a:rPr lang="ru-RU"/>
            <a:t>департаментам образования:</a:t>
          </a:r>
          <a:endParaRPr lang="ru-RU" dirty="0"/>
        </a:p>
      </dgm:t>
    </dgm:pt>
    <dgm:pt modelId="{79DEBD46-BC71-442D-83EA-B45721E91C5F}" type="parTrans" cxnId="{9E5EBD16-7C7A-46B6-AFDA-244B9E2AE738}">
      <dgm:prSet/>
      <dgm:spPr/>
      <dgm:t>
        <a:bodyPr/>
        <a:lstStyle/>
        <a:p>
          <a:endParaRPr lang="ru-RU"/>
        </a:p>
      </dgm:t>
    </dgm:pt>
    <dgm:pt modelId="{085B890B-502D-4FDD-A137-17552166DCA7}" type="sibTrans" cxnId="{9E5EBD16-7C7A-46B6-AFDA-244B9E2AE738}">
      <dgm:prSet/>
      <dgm:spPr/>
      <dgm:t>
        <a:bodyPr/>
        <a:lstStyle/>
        <a:p>
          <a:endParaRPr lang="ru-RU"/>
        </a:p>
      </dgm:t>
    </dgm:pt>
    <dgm:pt modelId="{6968E709-DB52-4854-8A26-8C987A76D5DA}">
      <dgm:prSet/>
      <dgm:spPr>
        <a:ln>
          <a:noFill/>
        </a:ln>
      </dgm:spPr>
      <dgm:t>
        <a:bodyPr/>
        <a:lstStyle/>
        <a:p>
          <a:r>
            <a:rPr lang="ru-RU" dirty="0"/>
            <a:t>Образовательным организациям:</a:t>
          </a:r>
        </a:p>
      </dgm:t>
    </dgm:pt>
    <dgm:pt modelId="{A7C9101A-2D8A-4B09-A3ED-8B1D1A55E02C}" type="parTrans" cxnId="{9A684D48-9D73-4A07-A3A6-BA7F769430AC}">
      <dgm:prSet/>
      <dgm:spPr/>
      <dgm:t>
        <a:bodyPr/>
        <a:lstStyle/>
        <a:p>
          <a:endParaRPr lang="ru-RU"/>
        </a:p>
      </dgm:t>
    </dgm:pt>
    <dgm:pt modelId="{FE991665-C10E-492D-A2D0-7E49741EB178}" type="sibTrans" cxnId="{9A684D48-9D73-4A07-A3A6-BA7F769430AC}">
      <dgm:prSet/>
      <dgm:spPr/>
      <dgm:t>
        <a:bodyPr/>
        <a:lstStyle/>
        <a:p>
          <a:endParaRPr lang="ru-RU"/>
        </a:p>
      </dgm:t>
    </dgm:pt>
    <dgm:pt modelId="{9D7B22A0-D9D4-457D-80EA-ED8470754F30}">
      <dgm:prSet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/>
            <a:t>соблюдать при проведении оценочных процедур порядок обеспечения объективности проведения оценочных процедур результатов освоения общеобразовательных программ обучающимися ОО СО, утвержденный распоряжением </a:t>
          </a:r>
          <a:r>
            <a:rPr lang="ru-RU" dirty="0" err="1"/>
            <a:t>МОиН</a:t>
          </a:r>
          <a:r>
            <a:rPr lang="ru-RU" dirty="0"/>
            <a:t> СО </a:t>
          </a:r>
          <a:br>
            <a:rPr lang="ru-RU" dirty="0"/>
          </a:br>
          <a:r>
            <a:rPr lang="ru-RU" dirty="0"/>
            <a:t>от 08.02.2021 № 137;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</a:r>
          <a:r>
            <a:rPr lang="ru-RU" b="1" dirty="0"/>
            <a:t>Срок: постоянно</a:t>
          </a:r>
          <a:endParaRPr lang="ru-RU" dirty="0"/>
        </a:p>
      </dgm:t>
    </dgm:pt>
    <dgm:pt modelId="{AC1DB719-5F89-42DF-AE19-BB1757B0202F}" type="parTrans" cxnId="{02C0EDF5-FBFC-4824-8C49-7644602FC6F4}">
      <dgm:prSet/>
      <dgm:spPr/>
      <dgm:t>
        <a:bodyPr/>
        <a:lstStyle/>
        <a:p>
          <a:endParaRPr lang="ru-RU"/>
        </a:p>
      </dgm:t>
    </dgm:pt>
    <dgm:pt modelId="{35C91A6D-1E6B-4EBA-A35C-A46312CE0CCA}" type="sibTrans" cxnId="{02C0EDF5-FBFC-4824-8C49-7644602FC6F4}">
      <dgm:prSet/>
      <dgm:spPr/>
      <dgm:t>
        <a:bodyPr/>
        <a:lstStyle/>
        <a:p>
          <a:endParaRPr lang="ru-RU"/>
        </a:p>
      </dgm:t>
    </dgm:pt>
    <dgm:pt modelId="{45A0E8AB-BDF1-4170-B393-F788C4454C0A}">
      <dgm:prSet/>
      <dgm:spPr/>
      <dgm:t>
        <a:bodyPr/>
        <a:lstStyle/>
        <a:p>
          <a:pPr marL="228600" indent="0" algn="just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ru-RU" dirty="0"/>
            <a:t>частью 2 статьи 29 Федерального закона от 29.12.2012 № 273-ФЗ «Об  образовании в Российской Федерации», </a:t>
          </a:r>
        </a:p>
      </dgm:t>
    </dgm:pt>
    <dgm:pt modelId="{24E733BB-9B4A-4496-97AA-D1092A2C0133}" type="parTrans" cxnId="{35936096-51A5-4C96-9D9F-658B55664D7E}">
      <dgm:prSet/>
      <dgm:spPr/>
      <dgm:t>
        <a:bodyPr/>
        <a:lstStyle/>
        <a:p>
          <a:endParaRPr lang="ru-RU"/>
        </a:p>
      </dgm:t>
    </dgm:pt>
    <dgm:pt modelId="{34EB0714-E8B6-4096-A9D9-B530DF5452D1}" type="sibTrans" cxnId="{35936096-51A5-4C96-9D9F-658B55664D7E}">
      <dgm:prSet/>
      <dgm:spPr/>
      <dgm:t>
        <a:bodyPr/>
        <a:lstStyle/>
        <a:p>
          <a:endParaRPr lang="ru-RU"/>
        </a:p>
      </dgm:t>
    </dgm:pt>
    <dgm:pt modelId="{A1CF1E70-93BD-4B7A-A8A6-54634E2A11E9}">
      <dgm:prSet/>
      <dgm:spPr/>
      <dgm:t>
        <a:bodyPr/>
        <a:lstStyle/>
        <a:p>
          <a:pPr marL="228600" indent="0" algn="just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ru-RU" dirty="0"/>
            <a:t>ПП РФ от 20.10.2021 № 1802 «Об утверждении Правил размещения на официальном сайте ОО в информационно-телекоммуникационной сети «Интернет» и обновления информации об ОО»,</a:t>
          </a:r>
        </a:p>
      </dgm:t>
    </dgm:pt>
    <dgm:pt modelId="{8871EC1F-3B1A-41BE-B343-1BFB488075BD}" type="parTrans" cxnId="{7235CAE7-D8D8-43A1-9DF9-E8B5465BDB7C}">
      <dgm:prSet/>
      <dgm:spPr/>
      <dgm:t>
        <a:bodyPr/>
        <a:lstStyle/>
        <a:p>
          <a:endParaRPr lang="ru-RU"/>
        </a:p>
      </dgm:t>
    </dgm:pt>
    <dgm:pt modelId="{63C9626C-1B00-40B6-A0A5-41479FA55275}" type="sibTrans" cxnId="{7235CAE7-D8D8-43A1-9DF9-E8B5465BDB7C}">
      <dgm:prSet/>
      <dgm:spPr/>
      <dgm:t>
        <a:bodyPr/>
        <a:lstStyle/>
        <a:p>
          <a:endParaRPr lang="ru-RU"/>
        </a:p>
      </dgm:t>
    </dgm:pt>
    <dgm:pt modelId="{987DD297-4BA7-442F-8770-9630907E26FD}">
      <dgm:prSet/>
      <dgm:spPr/>
      <dgm:t>
        <a:bodyPr/>
        <a:lstStyle/>
        <a:p>
          <a:pPr marL="268288" indent="0" algn="just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ru-RU" dirty="0"/>
            <a:t>приказом </a:t>
          </a:r>
          <a:r>
            <a:rPr lang="ru-RU" dirty="0" err="1"/>
            <a:t>Рособнадзора</a:t>
          </a:r>
          <a:r>
            <a:rPr lang="ru-RU" dirty="0"/>
            <a:t> от 14.08.2020 № 831 «Об утверждении Требований к структуре официального сайта ОО  в информационно-телекоммуникационной сети «Интернет» и формату предоставления информации».                                                                                                                                                                  </a:t>
          </a:r>
          <a:r>
            <a:rPr lang="ru-RU" b="1" dirty="0"/>
            <a:t>Срок: постоянно</a:t>
          </a:r>
        </a:p>
      </dgm:t>
    </dgm:pt>
    <dgm:pt modelId="{97F511C0-D4D8-471C-9380-5CD22703BBF7}" type="parTrans" cxnId="{4302BA8B-8EB0-431F-9083-E85117C19097}">
      <dgm:prSet/>
      <dgm:spPr/>
      <dgm:t>
        <a:bodyPr/>
        <a:lstStyle/>
        <a:p>
          <a:endParaRPr lang="ru-RU"/>
        </a:p>
      </dgm:t>
    </dgm:pt>
    <dgm:pt modelId="{479AE074-1707-463E-A16E-47A0F2127485}" type="sibTrans" cxnId="{4302BA8B-8EB0-431F-9083-E85117C19097}">
      <dgm:prSet/>
      <dgm:spPr/>
      <dgm:t>
        <a:bodyPr/>
        <a:lstStyle/>
        <a:p>
          <a:endParaRPr lang="ru-RU"/>
        </a:p>
      </dgm:t>
    </dgm:pt>
    <dgm:pt modelId="{F39090C4-8584-4CF2-B060-0C2F12C0783A}">
      <dgm:prSet phldrT="[Текст]"/>
      <dgm:spPr/>
      <dgm:t>
        <a:bodyPr/>
        <a:lstStyle/>
        <a:p>
          <a:pPr algn="just"/>
          <a:r>
            <a:rPr lang="ru-RU" dirty="0"/>
            <a:t>организовать проведение  практического применения аккредитационных показателей аккредитационного мониторинга для ОО, реализующих образовательные программы НОО, ООО, СОО (отчетный период 2022-2023 </a:t>
          </a:r>
          <a:r>
            <a:rPr lang="ru-RU" dirty="0" err="1"/>
            <a:t>уч.год</a:t>
          </a:r>
          <a:r>
            <a:rPr lang="ru-RU" dirty="0"/>
            <a:t>).                                                                                                                             </a:t>
          </a:r>
          <a:r>
            <a:rPr lang="ru-RU" b="1" dirty="0"/>
            <a:t>Срок: до 01.08.2023</a:t>
          </a:r>
        </a:p>
      </dgm:t>
    </dgm:pt>
    <dgm:pt modelId="{1A1876A9-9DA6-4435-AA6F-9F570AF171AD}" type="parTrans" cxnId="{BE91315B-4FFF-466C-86D4-F72CEC99DC8A}">
      <dgm:prSet/>
      <dgm:spPr/>
      <dgm:t>
        <a:bodyPr/>
        <a:lstStyle/>
        <a:p>
          <a:endParaRPr lang="ru-RU"/>
        </a:p>
      </dgm:t>
    </dgm:pt>
    <dgm:pt modelId="{973DCEF2-9F3B-4905-9A36-6918E509D6EC}" type="sibTrans" cxnId="{BE91315B-4FFF-466C-86D4-F72CEC99DC8A}">
      <dgm:prSet/>
      <dgm:spPr/>
      <dgm:t>
        <a:bodyPr/>
        <a:lstStyle/>
        <a:p>
          <a:endParaRPr lang="ru-RU"/>
        </a:p>
      </dgm:t>
    </dgm:pt>
    <dgm:pt modelId="{0DFCCD0B-80B6-42F9-9281-72FAA3732DBD}">
      <dgm:prSet/>
      <dgm:spPr/>
      <dgm:t>
        <a:bodyPr/>
        <a:lstStyle/>
        <a:p>
          <a:pPr marL="0" indent="0" algn="just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ru-RU" dirty="0"/>
            <a:t>осуществлять контроль за своевременным повышением квалификации педагогических работников ОО;                                                                                                                                                 </a:t>
          </a:r>
          <a:r>
            <a:rPr lang="ru-RU" b="1" dirty="0"/>
            <a:t>Срок: постоянно</a:t>
          </a:r>
        </a:p>
      </dgm:t>
    </dgm:pt>
    <dgm:pt modelId="{55111AFB-30AD-4062-A8F2-8906A0ABBDFD}" type="parTrans" cxnId="{1E5864DC-BC2B-4584-9F3F-885AC1AF848B}">
      <dgm:prSet/>
      <dgm:spPr/>
      <dgm:t>
        <a:bodyPr/>
        <a:lstStyle/>
        <a:p>
          <a:endParaRPr lang="ru-RU"/>
        </a:p>
      </dgm:t>
    </dgm:pt>
    <dgm:pt modelId="{886F286D-B8EF-4949-B6EC-C0C42F486E11}" type="sibTrans" cxnId="{1E5864DC-BC2B-4584-9F3F-885AC1AF848B}">
      <dgm:prSet/>
      <dgm:spPr/>
      <dgm:t>
        <a:bodyPr/>
        <a:lstStyle/>
        <a:p>
          <a:endParaRPr lang="ru-RU"/>
        </a:p>
      </dgm:t>
    </dgm:pt>
    <dgm:pt modelId="{FB7CE8DF-CB6D-4F4B-911B-B767AD8448E4}">
      <dgm:prSet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/>
            <a:t>обеспечить наполнение официальных сайтов образовательных организаций актуальной и достоверной информацией в соответствии с: </a:t>
          </a:r>
        </a:p>
      </dgm:t>
    </dgm:pt>
    <dgm:pt modelId="{FF95AD7E-3152-4476-95E5-115DD356956C}" type="parTrans" cxnId="{02D93BC6-105D-4D74-9531-81604E8CC6A2}">
      <dgm:prSet/>
      <dgm:spPr/>
      <dgm:t>
        <a:bodyPr/>
        <a:lstStyle/>
        <a:p>
          <a:endParaRPr lang="ru-RU"/>
        </a:p>
      </dgm:t>
    </dgm:pt>
    <dgm:pt modelId="{F4A1422A-8507-47EA-B141-73E7C718527B}" type="sibTrans" cxnId="{02D93BC6-105D-4D74-9531-81604E8CC6A2}">
      <dgm:prSet/>
      <dgm:spPr/>
      <dgm:t>
        <a:bodyPr/>
        <a:lstStyle/>
        <a:p>
          <a:endParaRPr lang="ru-RU"/>
        </a:p>
      </dgm:t>
    </dgm:pt>
    <dgm:pt modelId="{9FF722D1-50AC-4AF4-A9EB-827B7FD4D56B}" type="pres">
      <dgm:prSet presAssocID="{E2AED357-E5E6-4D0A-9445-8991282DFF67}" presName="linear" presStyleCnt="0">
        <dgm:presLayoutVars>
          <dgm:animLvl val="lvl"/>
          <dgm:resizeHandles val="exact"/>
        </dgm:presLayoutVars>
      </dgm:prSet>
      <dgm:spPr/>
    </dgm:pt>
    <dgm:pt modelId="{FC4C4A98-F7E3-49FE-AA45-297FD7DE80AC}" type="pres">
      <dgm:prSet presAssocID="{E661E7B5-6ADE-4257-896C-16D57AC5D7A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7ADD948-CB2E-4C9C-9FF6-9762819ACFF1}" type="pres">
      <dgm:prSet presAssocID="{E661E7B5-6ADE-4257-896C-16D57AC5D7A5}" presName="childText" presStyleLbl="revTx" presStyleIdx="0" presStyleCnt="2">
        <dgm:presLayoutVars>
          <dgm:bulletEnabled val="1"/>
        </dgm:presLayoutVars>
      </dgm:prSet>
      <dgm:spPr/>
    </dgm:pt>
    <dgm:pt modelId="{CA29A0A6-BC45-42FD-94F0-BEF9D5ECAADA}" type="pres">
      <dgm:prSet presAssocID="{6968E709-DB52-4854-8A26-8C987A76D5D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E547257-6915-4301-8CBA-55A97705CDA0}" type="pres">
      <dgm:prSet presAssocID="{6968E709-DB52-4854-8A26-8C987A76D5D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CA5E5C0A-99BE-4F27-A93D-8639B0B2189D}" type="presOf" srcId="{FB7CE8DF-CB6D-4F4B-911B-B767AD8448E4}" destId="{3E547257-6915-4301-8CBA-55A97705CDA0}" srcOrd="0" destOrd="2" presId="urn:microsoft.com/office/officeart/2005/8/layout/vList2"/>
    <dgm:cxn modelId="{B80DFD11-4074-4C59-9483-8B53E0D0F768}" type="presOf" srcId="{0DFCCD0B-80B6-42F9-9281-72FAA3732DBD}" destId="{3E547257-6915-4301-8CBA-55A97705CDA0}" srcOrd="0" destOrd="0" presId="urn:microsoft.com/office/officeart/2005/8/layout/vList2"/>
    <dgm:cxn modelId="{9E5EBD16-7C7A-46B6-AFDA-244B9E2AE738}" srcId="{E2AED357-E5E6-4D0A-9445-8991282DFF67}" destId="{E661E7B5-6ADE-4257-896C-16D57AC5D7A5}" srcOrd="0" destOrd="0" parTransId="{79DEBD46-BC71-442D-83EA-B45721E91C5F}" sibTransId="{085B890B-502D-4FDD-A137-17552166DCA7}"/>
    <dgm:cxn modelId="{E722E01E-E95D-4DCF-A5E1-D4C2C3922186}" type="presOf" srcId="{E2AED357-E5E6-4D0A-9445-8991282DFF67}" destId="{9FF722D1-50AC-4AF4-A9EB-827B7FD4D56B}" srcOrd="0" destOrd="0" presId="urn:microsoft.com/office/officeart/2005/8/layout/vList2"/>
    <dgm:cxn modelId="{BA8DEE35-D24C-4A56-A157-82231282E0B7}" type="presOf" srcId="{A1CF1E70-93BD-4B7A-A8A6-54634E2A11E9}" destId="{3E547257-6915-4301-8CBA-55A97705CDA0}" srcOrd="0" destOrd="4" presId="urn:microsoft.com/office/officeart/2005/8/layout/vList2"/>
    <dgm:cxn modelId="{BE91315B-4FFF-466C-86D4-F72CEC99DC8A}" srcId="{E661E7B5-6ADE-4257-896C-16D57AC5D7A5}" destId="{F39090C4-8584-4CF2-B060-0C2F12C0783A}" srcOrd="0" destOrd="0" parTransId="{1A1876A9-9DA6-4435-AA6F-9F570AF171AD}" sibTransId="{973DCEF2-9F3B-4905-9A36-6918E509D6EC}"/>
    <dgm:cxn modelId="{9A684D48-9D73-4A07-A3A6-BA7F769430AC}" srcId="{E2AED357-E5E6-4D0A-9445-8991282DFF67}" destId="{6968E709-DB52-4854-8A26-8C987A76D5DA}" srcOrd="1" destOrd="0" parTransId="{A7C9101A-2D8A-4B09-A3ED-8B1D1A55E02C}" sibTransId="{FE991665-C10E-492D-A2D0-7E49741EB178}"/>
    <dgm:cxn modelId="{9A92E64C-4F02-4479-8448-ED38337F170A}" type="presOf" srcId="{9D7B22A0-D9D4-457D-80EA-ED8470754F30}" destId="{3E547257-6915-4301-8CBA-55A97705CDA0}" srcOrd="0" destOrd="1" presId="urn:microsoft.com/office/officeart/2005/8/layout/vList2"/>
    <dgm:cxn modelId="{E62B8853-AA08-4777-8CB8-AF92D6FC6EA0}" type="presOf" srcId="{F39090C4-8584-4CF2-B060-0C2F12C0783A}" destId="{87ADD948-CB2E-4C9C-9FF6-9762819ACFF1}" srcOrd="0" destOrd="0" presId="urn:microsoft.com/office/officeart/2005/8/layout/vList2"/>
    <dgm:cxn modelId="{6CB58E74-7CB9-4C4B-B7D6-5C4E92936616}" type="presOf" srcId="{6968E709-DB52-4854-8A26-8C987A76D5DA}" destId="{CA29A0A6-BC45-42FD-94F0-BEF9D5ECAADA}" srcOrd="0" destOrd="0" presId="urn:microsoft.com/office/officeart/2005/8/layout/vList2"/>
    <dgm:cxn modelId="{4302BA8B-8EB0-431F-9083-E85117C19097}" srcId="{FB7CE8DF-CB6D-4F4B-911B-B767AD8448E4}" destId="{987DD297-4BA7-442F-8770-9630907E26FD}" srcOrd="2" destOrd="0" parTransId="{97F511C0-D4D8-471C-9380-5CD22703BBF7}" sibTransId="{479AE074-1707-463E-A16E-47A0F2127485}"/>
    <dgm:cxn modelId="{35936096-51A5-4C96-9D9F-658B55664D7E}" srcId="{FB7CE8DF-CB6D-4F4B-911B-B767AD8448E4}" destId="{45A0E8AB-BDF1-4170-B393-F788C4454C0A}" srcOrd="0" destOrd="0" parTransId="{24E733BB-9B4A-4496-97AA-D1092A2C0133}" sibTransId="{34EB0714-E8B6-4096-A9D9-B530DF5452D1}"/>
    <dgm:cxn modelId="{06C946B1-EEE7-4F69-A189-F855A2D15450}" type="presOf" srcId="{E661E7B5-6ADE-4257-896C-16D57AC5D7A5}" destId="{FC4C4A98-F7E3-49FE-AA45-297FD7DE80AC}" srcOrd="0" destOrd="0" presId="urn:microsoft.com/office/officeart/2005/8/layout/vList2"/>
    <dgm:cxn modelId="{FD6E61BE-2D8B-4920-B352-6BC761C7A49B}" type="presOf" srcId="{987DD297-4BA7-442F-8770-9630907E26FD}" destId="{3E547257-6915-4301-8CBA-55A97705CDA0}" srcOrd="0" destOrd="5" presId="urn:microsoft.com/office/officeart/2005/8/layout/vList2"/>
    <dgm:cxn modelId="{02D93BC6-105D-4D74-9531-81604E8CC6A2}" srcId="{6968E709-DB52-4854-8A26-8C987A76D5DA}" destId="{FB7CE8DF-CB6D-4F4B-911B-B767AD8448E4}" srcOrd="2" destOrd="0" parTransId="{FF95AD7E-3152-4476-95E5-115DD356956C}" sibTransId="{F4A1422A-8507-47EA-B141-73E7C718527B}"/>
    <dgm:cxn modelId="{1E5864DC-BC2B-4584-9F3F-885AC1AF848B}" srcId="{6968E709-DB52-4854-8A26-8C987A76D5DA}" destId="{0DFCCD0B-80B6-42F9-9281-72FAA3732DBD}" srcOrd="0" destOrd="0" parTransId="{55111AFB-30AD-4062-A8F2-8906A0ABBDFD}" sibTransId="{886F286D-B8EF-4949-B6EC-C0C42F486E11}"/>
    <dgm:cxn modelId="{E78D1DE6-FCCB-4663-AB4D-27691804BF45}" type="presOf" srcId="{45A0E8AB-BDF1-4170-B393-F788C4454C0A}" destId="{3E547257-6915-4301-8CBA-55A97705CDA0}" srcOrd="0" destOrd="3" presId="urn:microsoft.com/office/officeart/2005/8/layout/vList2"/>
    <dgm:cxn modelId="{7235CAE7-D8D8-43A1-9DF9-E8B5465BDB7C}" srcId="{FB7CE8DF-CB6D-4F4B-911B-B767AD8448E4}" destId="{A1CF1E70-93BD-4B7A-A8A6-54634E2A11E9}" srcOrd="1" destOrd="0" parTransId="{8871EC1F-3B1A-41BE-B343-1BFB488075BD}" sibTransId="{63C9626C-1B00-40B6-A0A5-41479FA55275}"/>
    <dgm:cxn modelId="{02C0EDF5-FBFC-4824-8C49-7644602FC6F4}" srcId="{6968E709-DB52-4854-8A26-8C987A76D5DA}" destId="{9D7B22A0-D9D4-457D-80EA-ED8470754F30}" srcOrd="1" destOrd="0" parTransId="{AC1DB719-5F89-42DF-AE19-BB1757B0202F}" sibTransId="{35C91A6D-1E6B-4EBA-A35C-A46312CE0CCA}"/>
    <dgm:cxn modelId="{5F05629F-8850-486D-AA71-BC86A570B889}" type="presParOf" srcId="{9FF722D1-50AC-4AF4-A9EB-827B7FD4D56B}" destId="{FC4C4A98-F7E3-49FE-AA45-297FD7DE80AC}" srcOrd="0" destOrd="0" presId="urn:microsoft.com/office/officeart/2005/8/layout/vList2"/>
    <dgm:cxn modelId="{915D0233-39B7-4499-9AC7-5148FAEF50E3}" type="presParOf" srcId="{9FF722D1-50AC-4AF4-A9EB-827B7FD4D56B}" destId="{87ADD948-CB2E-4C9C-9FF6-9762819ACFF1}" srcOrd="1" destOrd="0" presId="urn:microsoft.com/office/officeart/2005/8/layout/vList2"/>
    <dgm:cxn modelId="{D9860E54-4458-4F78-8A6F-EB3C4B6FE45E}" type="presParOf" srcId="{9FF722D1-50AC-4AF4-A9EB-827B7FD4D56B}" destId="{CA29A0A6-BC45-42FD-94F0-BEF9D5ECAADA}" srcOrd="2" destOrd="0" presId="urn:microsoft.com/office/officeart/2005/8/layout/vList2"/>
    <dgm:cxn modelId="{F6430883-949F-4F6B-BA5F-07621A9F1335}" type="presParOf" srcId="{9FF722D1-50AC-4AF4-A9EB-827B7FD4D56B}" destId="{3E547257-6915-4301-8CBA-55A97705CDA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D058F5-18D5-4B4B-87B9-78FE1BAC0685}">
      <dsp:nvSpPr>
        <dsp:cNvPr id="0" name=""/>
        <dsp:cNvSpPr/>
      </dsp:nvSpPr>
      <dsp:spPr>
        <a:xfrm>
          <a:off x="0" y="0"/>
          <a:ext cx="5040560" cy="182880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72E273-B496-4317-8C13-A76737562FE9}">
      <dsp:nvSpPr>
        <dsp:cNvPr id="0" name=""/>
        <dsp:cNvSpPr/>
      </dsp:nvSpPr>
      <dsp:spPr>
        <a:xfrm>
          <a:off x="151216" y="243840"/>
          <a:ext cx="1480664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95DD76-3930-44A5-97F5-5C371C0FD7BB}">
      <dsp:nvSpPr>
        <dsp:cNvPr id="0" name=""/>
        <dsp:cNvSpPr/>
      </dsp:nvSpPr>
      <dsp:spPr>
        <a:xfrm rot="10800000">
          <a:off x="151216" y="1828799"/>
          <a:ext cx="1480664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chemeClr val="tx1"/>
              </a:solidFill>
            </a:rPr>
            <a:t>Чек-лист для проведения аккредитационного мониторинга по программе начального общего образования</a:t>
          </a:r>
        </a:p>
      </dsp:txBody>
      <dsp:txXfrm rot="10800000">
        <a:off x="196752" y="1828799"/>
        <a:ext cx="1389592" cy="2189664"/>
      </dsp:txXfrm>
    </dsp:sp>
    <dsp:sp modelId="{60C3B9A9-4290-440E-9159-30BE32980140}">
      <dsp:nvSpPr>
        <dsp:cNvPr id="0" name=""/>
        <dsp:cNvSpPr/>
      </dsp:nvSpPr>
      <dsp:spPr>
        <a:xfrm>
          <a:off x="1779947" y="243840"/>
          <a:ext cx="1480664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520B61-240D-40C7-99D5-6391D751A3BB}">
      <dsp:nvSpPr>
        <dsp:cNvPr id="0" name=""/>
        <dsp:cNvSpPr/>
      </dsp:nvSpPr>
      <dsp:spPr>
        <a:xfrm rot="10800000">
          <a:off x="1779947" y="1828799"/>
          <a:ext cx="1480664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3676672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2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2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chemeClr val="tx1"/>
              </a:solidFill>
            </a:rPr>
            <a:t>Чек-лист для проведения аккредитационного мониторинга по программе основного общего образования</a:t>
          </a:r>
        </a:p>
      </dsp:txBody>
      <dsp:txXfrm rot="10800000">
        <a:off x="1825483" y="1828799"/>
        <a:ext cx="1389592" cy="2189664"/>
      </dsp:txXfrm>
    </dsp:sp>
    <dsp:sp modelId="{6613F3FF-012F-4E47-96DC-6D76832EFCD7}">
      <dsp:nvSpPr>
        <dsp:cNvPr id="0" name=""/>
        <dsp:cNvSpPr/>
      </dsp:nvSpPr>
      <dsp:spPr>
        <a:xfrm>
          <a:off x="3408678" y="243840"/>
          <a:ext cx="1480664" cy="134112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868649-2B03-45E0-818D-9BF963CBE661}">
      <dsp:nvSpPr>
        <dsp:cNvPr id="0" name=""/>
        <dsp:cNvSpPr/>
      </dsp:nvSpPr>
      <dsp:spPr>
        <a:xfrm rot="10800000">
          <a:off x="3408678" y="1828799"/>
          <a:ext cx="1480664" cy="2235200"/>
        </a:xfrm>
        <a:prstGeom prst="round2SameRect">
          <a:avLst>
            <a:gd name="adj1" fmla="val 10500"/>
            <a:gd name="adj2" fmla="val 0"/>
          </a:avLst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kern="1200" dirty="0">
              <a:solidFill>
                <a:schemeClr val="tx1"/>
              </a:solidFill>
            </a:rPr>
            <a:t>Чек-лист для проведения аккредитационного мониторинга по программе среднего общего образования</a:t>
          </a:r>
        </a:p>
      </dsp:txBody>
      <dsp:txXfrm rot="10800000">
        <a:off x="3454214" y="1828799"/>
        <a:ext cx="1389592" cy="21896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4C4A98-F7E3-49FE-AA45-297FD7DE80AC}">
      <dsp:nvSpPr>
        <dsp:cNvPr id="0" name=""/>
        <dsp:cNvSpPr/>
      </dsp:nvSpPr>
      <dsp:spPr>
        <a:xfrm>
          <a:off x="0" y="44657"/>
          <a:ext cx="8496944" cy="35977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Территориальным управлениям, </a:t>
          </a:r>
          <a:r>
            <a:rPr lang="ru-RU" sz="1500" kern="1200"/>
            <a:t>департаментам образования:</a:t>
          </a:r>
          <a:endParaRPr lang="ru-RU" sz="1500" kern="1200" dirty="0"/>
        </a:p>
      </dsp:txBody>
      <dsp:txXfrm>
        <a:off x="17563" y="62220"/>
        <a:ext cx="8461818" cy="324648"/>
      </dsp:txXfrm>
    </dsp:sp>
    <dsp:sp modelId="{87ADD948-CB2E-4C9C-9FF6-9762819ACFF1}">
      <dsp:nvSpPr>
        <dsp:cNvPr id="0" name=""/>
        <dsp:cNvSpPr/>
      </dsp:nvSpPr>
      <dsp:spPr>
        <a:xfrm>
          <a:off x="0" y="404432"/>
          <a:ext cx="8496944" cy="543375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778" tIns="19050" rIns="106680" bIns="19050" numCol="1" spcCol="1270" anchor="t" anchorCtr="0">
          <a:noAutofit/>
        </a:bodyPr>
        <a:lstStyle/>
        <a:p>
          <a:pPr marL="114300" lvl="1" indent="-114300" algn="just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1200" kern="1200" dirty="0"/>
            <a:t>организовать проведение  практического применения аккредитационных показателей аккредитационного мониторинга для ОО, реализующих образовательные программы НОО, ООО, СОО (отчетный период 2022-2023 </a:t>
          </a:r>
          <a:r>
            <a:rPr lang="ru-RU" sz="1200" kern="1200" dirty="0" err="1"/>
            <a:t>уч.год</a:t>
          </a:r>
          <a:r>
            <a:rPr lang="ru-RU" sz="1200" kern="1200" dirty="0"/>
            <a:t>).                                                                                                                             </a:t>
          </a:r>
          <a:r>
            <a:rPr lang="ru-RU" sz="1200" b="1" kern="1200" dirty="0"/>
            <a:t>Срок: до 01.08.2023</a:t>
          </a:r>
        </a:p>
      </dsp:txBody>
      <dsp:txXfrm>
        <a:off x="0" y="404432"/>
        <a:ext cx="8496944" cy="543375"/>
      </dsp:txXfrm>
    </dsp:sp>
    <dsp:sp modelId="{CA29A0A6-BC45-42FD-94F0-BEF9D5ECAADA}">
      <dsp:nvSpPr>
        <dsp:cNvPr id="0" name=""/>
        <dsp:cNvSpPr/>
      </dsp:nvSpPr>
      <dsp:spPr>
        <a:xfrm>
          <a:off x="0" y="947807"/>
          <a:ext cx="8496944" cy="359774"/>
        </a:xfrm>
        <a:prstGeom prst="round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kern="1200" dirty="0"/>
            <a:t>Образовательным организациям:</a:t>
          </a:r>
        </a:p>
      </dsp:txBody>
      <dsp:txXfrm>
        <a:off x="17563" y="965370"/>
        <a:ext cx="8461818" cy="324648"/>
      </dsp:txXfrm>
    </dsp:sp>
    <dsp:sp modelId="{3E547257-6915-4301-8CBA-55A97705CDA0}">
      <dsp:nvSpPr>
        <dsp:cNvPr id="0" name=""/>
        <dsp:cNvSpPr/>
      </dsp:nvSpPr>
      <dsp:spPr>
        <a:xfrm>
          <a:off x="0" y="1307582"/>
          <a:ext cx="8496944" cy="2608200"/>
        </a:xfrm>
        <a:prstGeom prst="rect">
          <a:avLst/>
        </a:prstGeom>
        <a:noFill/>
        <a:ln w="6350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778" tIns="19050" rIns="106680" bIns="19050" numCol="1" spcCol="1270" anchor="t" anchorCtr="0">
          <a:noAutofit/>
        </a:bodyPr>
        <a:lstStyle/>
        <a:p>
          <a:pPr marL="0" lvl="1" indent="0" algn="just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ru-RU" sz="1200" kern="1200" dirty="0"/>
            <a:t>осуществлять контроль за своевременным повышением квалификации педагогических работников ОО;                                                                                                                                                 </a:t>
          </a:r>
          <a:r>
            <a:rPr lang="ru-RU" sz="1200" b="1" kern="1200" dirty="0"/>
            <a:t>Срок: постоянно</a:t>
          </a: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/>
            <a:t>соблюдать при проведении оценочных процедур порядок обеспечения объективности проведения оценочных процедур результатов освоения общеобразовательных программ обучающимися ОО СО, утвержденный распоряжением </a:t>
          </a:r>
          <a:r>
            <a:rPr lang="ru-RU" sz="1200" kern="1200" dirty="0" err="1"/>
            <a:t>МОиН</a:t>
          </a:r>
          <a:r>
            <a:rPr lang="ru-RU" sz="1200" kern="1200" dirty="0"/>
            <a:t> СО </a:t>
          </a:r>
          <a:br>
            <a:rPr lang="ru-RU" sz="1200" kern="1200" dirty="0"/>
          </a:br>
          <a:r>
            <a:rPr lang="ru-RU" sz="1200" kern="1200" dirty="0"/>
            <a:t>от 08.02.2021 № 137;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</a:r>
          <a:r>
            <a:rPr lang="ru-RU" sz="1200" b="1" kern="1200" dirty="0"/>
            <a:t>Срок: постоянно</a:t>
          </a:r>
          <a:endParaRPr lang="ru-RU" sz="1200" kern="1200" dirty="0"/>
        </a:p>
        <a:p>
          <a:pPr marL="0" marR="0" lvl="1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kern="1200" dirty="0"/>
            <a:t>обеспечить наполнение официальных сайтов образовательных организаций актуальной и достоверной информацией в соответствии с: </a:t>
          </a:r>
        </a:p>
        <a:p>
          <a:pPr marL="228600" lvl="2" indent="0" algn="just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ru-RU" sz="1200" kern="1200" dirty="0"/>
            <a:t>частью 2 статьи 29 Федерального закона от 29.12.2012 № 273-ФЗ «Об  образовании в Российской Федерации», </a:t>
          </a:r>
        </a:p>
        <a:p>
          <a:pPr marL="228600" lvl="2" indent="0" algn="just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ru-RU" sz="1200" kern="1200" dirty="0"/>
            <a:t>ПП РФ от 20.10.2021 № 1802 «Об утверждении Правил размещения на официальном сайте ОО в информационно-телекоммуникационной сети «Интернет» и обновления информации об ОО»,</a:t>
          </a:r>
        </a:p>
        <a:p>
          <a:pPr marL="268288" lvl="2" indent="0" algn="just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ru-RU" sz="1200" kern="1200" dirty="0"/>
            <a:t>приказом </a:t>
          </a:r>
          <a:r>
            <a:rPr lang="ru-RU" sz="1200" kern="1200" dirty="0" err="1"/>
            <a:t>Рособнадзора</a:t>
          </a:r>
          <a:r>
            <a:rPr lang="ru-RU" sz="1200" kern="1200" dirty="0"/>
            <a:t> от 14.08.2020 № 831 «Об утверждении Требований к структуре официального сайта ОО  в информационно-телекоммуникационной сети «Интернет» и формату предоставления информации».                                                                                                                                                                  </a:t>
          </a:r>
          <a:r>
            <a:rPr lang="ru-RU" sz="1200" b="1" kern="1200" dirty="0"/>
            <a:t>Срок: постоянно</a:t>
          </a:r>
        </a:p>
      </dsp:txBody>
      <dsp:txXfrm>
        <a:off x="0" y="1307582"/>
        <a:ext cx="8496944" cy="2608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9344EB-27F2-4C3E-B7A6-8A9FFBF402B0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129DE-1AA4-4DF5-A48A-E04B3D0EC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093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22" algn="l" defTabSz="9140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63" algn="l" defTabSz="9140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90" algn="l" defTabSz="9140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24" algn="l" defTabSz="9140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145" algn="l" defTabSz="9140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167" algn="l" defTabSz="9140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200" algn="l" defTabSz="9140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228" algn="l" defTabSz="9140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97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A507A-2974-4AC6-904A-1127F7715D2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4DF35-C18A-476A-8C97-8B37BB01834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521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387AB-C5FD-4C8E-B0FD-2F56C1E6D61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51A84-43E8-43A0-ACA5-EFED9393E7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265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78726-D253-4DDD-8FF5-469D2598FC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3C12C-CECE-4FE3-8CD9-1C77CC9CD5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503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614" indent="0" algn="ctr">
              <a:buNone/>
              <a:defRPr sz="1500"/>
            </a:lvl2pPr>
            <a:lvl3pPr marL="685256" indent="0" algn="ctr">
              <a:buNone/>
              <a:defRPr sz="1400"/>
            </a:lvl3pPr>
            <a:lvl4pPr marL="1027884" indent="0" algn="ctr">
              <a:buNone/>
              <a:defRPr sz="1200"/>
            </a:lvl4pPr>
            <a:lvl5pPr marL="1370512" indent="0" algn="ctr">
              <a:buNone/>
              <a:defRPr sz="1200"/>
            </a:lvl5pPr>
            <a:lvl6pPr marL="1713155" indent="0" algn="ctr">
              <a:buNone/>
              <a:defRPr sz="1200"/>
            </a:lvl6pPr>
            <a:lvl7pPr marL="2055767" indent="0" algn="ctr">
              <a:buNone/>
              <a:defRPr sz="1200"/>
            </a:lvl7pPr>
            <a:lvl8pPr marL="2398380" indent="0" algn="ctr">
              <a:buNone/>
              <a:defRPr sz="1200"/>
            </a:lvl8pPr>
            <a:lvl9pPr marL="2740994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B5ADC-284E-4E35-AD97-CE0D3B7A193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915B-EEC4-44CF-8BDC-1623A41E08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486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5DEF-224A-4C09-BB5C-2A9ACAC0DA2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A5768-4667-47FB-AF19-C1E78A1574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9687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22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10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6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2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788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051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1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576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83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09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E5465-872E-4090-9DEA-5B58108646F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4651C-BC73-4C92-9C8D-A852BEF457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7002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310EB-3E82-4285-A9C2-41975E2B3C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E2502-B60E-427B-8305-97397386C7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2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614" indent="0">
              <a:buNone/>
              <a:defRPr sz="1500" b="1"/>
            </a:lvl2pPr>
            <a:lvl3pPr marL="685256" indent="0">
              <a:buNone/>
              <a:defRPr sz="1400" b="1"/>
            </a:lvl3pPr>
            <a:lvl4pPr marL="1027884" indent="0">
              <a:buNone/>
              <a:defRPr sz="1200" b="1"/>
            </a:lvl4pPr>
            <a:lvl5pPr marL="1370512" indent="0">
              <a:buNone/>
              <a:defRPr sz="1200" b="1"/>
            </a:lvl5pPr>
            <a:lvl6pPr marL="1713155" indent="0">
              <a:buNone/>
              <a:defRPr sz="1200" b="1"/>
            </a:lvl6pPr>
            <a:lvl7pPr marL="2055767" indent="0">
              <a:buNone/>
              <a:defRPr sz="1200" b="1"/>
            </a:lvl7pPr>
            <a:lvl8pPr marL="2398380" indent="0">
              <a:buNone/>
              <a:defRPr sz="1200" b="1"/>
            </a:lvl8pPr>
            <a:lvl9pPr marL="2740994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614" indent="0">
              <a:buNone/>
              <a:defRPr sz="1500" b="1"/>
            </a:lvl2pPr>
            <a:lvl3pPr marL="685256" indent="0">
              <a:buNone/>
              <a:defRPr sz="1400" b="1"/>
            </a:lvl3pPr>
            <a:lvl4pPr marL="1027884" indent="0">
              <a:buNone/>
              <a:defRPr sz="1200" b="1"/>
            </a:lvl4pPr>
            <a:lvl5pPr marL="1370512" indent="0">
              <a:buNone/>
              <a:defRPr sz="1200" b="1"/>
            </a:lvl5pPr>
            <a:lvl6pPr marL="1713155" indent="0">
              <a:buNone/>
              <a:defRPr sz="1200" b="1"/>
            </a:lvl6pPr>
            <a:lvl7pPr marL="2055767" indent="0">
              <a:buNone/>
              <a:defRPr sz="1200" b="1"/>
            </a:lvl7pPr>
            <a:lvl8pPr marL="2398380" indent="0">
              <a:buNone/>
              <a:defRPr sz="1200" b="1"/>
            </a:lvl8pPr>
            <a:lvl9pPr marL="2740994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979DC-F875-4219-9D25-C75C4327197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9BAFA-35B3-47BC-AA11-D56599F313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0919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081C8-9ED2-4140-8186-909987C8D16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52ABD-AF33-47C9-B633-AE8BD230A2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2137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33BE1-4BD2-442B-B5B6-68373339CFA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A71E4-124E-4E7B-9646-82AA3501BB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1105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85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614" indent="0">
              <a:buNone/>
              <a:defRPr sz="1100"/>
            </a:lvl2pPr>
            <a:lvl3pPr marL="685256" indent="0">
              <a:buNone/>
              <a:defRPr sz="900"/>
            </a:lvl3pPr>
            <a:lvl4pPr marL="1027884" indent="0">
              <a:buNone/>
              <a:defRPr sz="800"/>
            </a:lvl4pPr>
            <a:lvl5pPr marL="1370512" indent="0">
              <a:buNone/>
              <a:defRPr sz="800"/>
            </a:lvl5pPr>
            <a:lvl6pPr marL="1713155" indent="0">
              <a:buNone/>
              <a:defRPr sz="800"/>
            </a:lvl6pPr>
            <a:lvl7pPr marL="2055767" indent="0">
              <a:buNone/>
              <a:defRPr sz="800"/>
            </a:lvl7pPr>
            <a:lvl8pPr marL="2398380" indent="0">
              <a:buNone/>
              <a:defRPr sz="800"/>
            </a:lvl8pPr>
            <a:lvl9pPr marL="2740994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88AC9-7C5A-45B8-A4F0-368FA8667D1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B952C-42D2-44BD-956E-C48DFE48B2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6112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C1B3E-2AF8-4E14-9DCC-C045674944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4CC61-7D58-41FC-AC2E-1E5EE180415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4958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85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614" indent="0">
              <a:buNone/>
              <a:defRPr sz="2100"/>
            </a:lvl2pPr>
            <a:lvl3pPr marL="685256" indent="0">
              <a:buNone/>
              <a:defRPr sz="1800"/>
            </a:lvl3pPr>
            <a:lvl4pPr marL="1027884" indent="0">
              <a:buNone/>
              <a:defRPr sz="1500"/>
            </a:lvl4pPr>
            <a:lvl5pPr marL="1370512" indent="0">
              <a:buNone/>
              <a:defRPr sz="1500"/>
            </a:lvl5pPr>
            <a:lvl6pPr marL="1713155" indent="0">
              <a:buNone/>
              <a:defRPr sz="1500"/>
            </a:lvl6pPr>
            <a:lvl7pPr marL="2055767" indent="0">
              <a:buNone/>
              <a:defRPr sz="1500"/>
            </a:lvl7pPr>
            <a:lvl8pPr marL="2398380" indent="0">
              <a:buNone/>
              <a:defRPr sz="1500"/>
            </a:lvl8pPr>
            <a:lvl9pPr marL="2740994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614" indent="0">
              <a:buNone/>
              <a:defRPr sz="1100"/>
            </a:lvl2pPr>
            <a:lvl3pPr marL="685256" indent="0">
              <a:buNone/>
              <a:defRPr sz="900"/>
            </a:lvl3pPr>
            <a:lvl4pPr marL="1027884" indent="0">
              <a:buNone/>
              <a:defRPr sz="800"/>
            </a:lvl4pPr>
            <a:lvl5pPr marL="1370512" indent="0">
              <a:buNone/>
              <a:defRPr sz="800"/>
            </a:lvl5pPr>
            <a:lvl6pPr marL="1713155" indent="0">
              <a:buNone/>
              <a:defRPr sz="800"/>
            </a:lvl6pPr>
            <a:lvl7pPr marL="2055767" indent="0">
              <a:buNone/>
              <a:defRPr sz="800"/>
            </a:lvl7pPr>
            <a:lvl8pPr marL="2398380" indent="0">
              <a:buNone/>
              <a:defRPr sz="800"/>
            </a:lvl8pPr>
            <a:lvl9pPr marL="2740994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74770-ACB4-4FA9-8480-390C3C95BBC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16112-6F7F-43AF-953A-57C83CAD2A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98118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ABF07-7039-45A2-84BF-7FB8A09F03F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5FF0E-09D1-431E-924C-5FFA1D57C2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904624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58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58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76F02-CEFF-4D03-A0D5-1432F1F2109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AD703-59E1-41FA-BDA9-C5C590A3C3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6673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2618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D6B2BCB-E2BC-4A2B-B0D8-6AA7C7D9887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 smtClean="0"/>
            </a:lvl1pPr>
          </a:lstStyle>
          <a:p>
            <a:pPr>
              <a:defRPr/>
            </a:pPr>
            <a:fld id="{266D0BFD-03F8-48C5-B1E5-BCA7DBDC61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023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623" indent="0" algn="ctr">
              <a:buNone/>
              <a:defRPr sz="1500"/>
            </a:lvl2pPr>
            <a:lvl3pPr marL="685273" indent="0" algn="ctr">
              <a:buNone/>
              <a:defRPr sz="1400"/>
            </a:lvl3pPr>
            <a:lvl4pPr marL="1027910" indent="0" algn="ctr">
              <a:buNone/>
              <a:defRPr sz="1200"/>
            </a:lvl4pPr>
            <a:lvl5pPr marL="1370546" indent="0" algn="ctr">
              <a:buNone/>
              <a:defRPr sz="1200"/>
            </a:lvl5pPr>
            <a:lvl6pPr marL="1713197" indent="0" algn="ctr">
              <a:buNone/>
              <a:defRPr sz="1200"/>
            </a:lvl6pPr>
            <a:lvl7pPr marL="2055818" indent="0" algn="ctr">
              <a:buNone/>
              <a:defRPr sz="1200"/>
            </a:lvl7pPr>
            <a:lvl8pPr marL="2398440" indent="0" algn="ctr">
              <a:buNone/>
              <a:defRPr sz="1200"/>
            </a:lvl8pPr>
            <a:lvl9pPr marL="2741063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B5ADC-284E-4E35-AD97-CE0D3B7A193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915B-EEC4-44CF-8BDC-1623A41E08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86617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5DEF-224A-4C09-BB5C-2A9ACAC0DA2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A5768-4667-47FB-AF19-C1E78A1574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49133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22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10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62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2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791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054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1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581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84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106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E5465-872E-4090-9DEA-5B58108646F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4651C-BC73-4C92-9C8D-A852BEF457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30044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310EB-3E82-4285-A9C2-41975E2B3C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E2502-B60E-427B-8305-97397386C7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522987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623" indent="0">
              <a:buNone/>
              <a:defRPr sz="1500" b="1"/>
            </a:lvl2pPr>
            <a:lvl3pPr marL="685273" indent="0">
              <a:buNone/>
              <a:defRPr sz="1400" b="1"/>
            </a:lvl3pPr>
            <a:lvl4pPr marL="1027910" indent="0">
              <a:buNone/>
              <a:defRPr sz="1200" b="1"/>
            </a:lvl4pPr>
            <a:lvl5pPr marL="1370546" indent="0">
              <a:buNone/>
              <a:defRPr sz="1200" b="1"/>
            </a:lvl5pPr>
            <a:lvl6pPr marL="1713197" indent="0">
              <a:buNone/>
              <a:defRPr sz="1200" b="1"/>
            </a:lvl6pPr>
            <a:lvl7pPr marL="2055818" indent="0">
              <a:buNone/>
              <a:defRPr sz="1200" b="1"/>
            </a:lvl7pPr>
            <a:lvl8pPr marL="2398440" indent="0">
              <a:buNone/>
              <a:defRPr sz="1200" b="1"/>
            </a:lvl8pPr>
            <a:lvl9pPr marL="2741063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623" indent="0">
              <a:buNone/>
              <a:defRPr sz="1500" b="1"/>
            </a:lvl2pPr>
            <a:lvl3pPr marL="685273" indent="0">
              <a:buNone/>
              <a:defRPr sz="1400" b="1"/>
            </a:lvl3pPr>
            <a:lvl4pPr marL="1027910" indent="0">
              <a:buNone/>
              <a:defRPr sz="1200" b="1"/>
            </a:lvl4pPr>
            <a:lvl5pPr marL="1370546" indent="0">
              <a:buNone/>
              <a:defRPr sz="1200" b="1"/>
            </a:lvl5pPr>
            <a:lvl6pPr marL="1713197" indent="0">
              <a:buNone/>
              <a:defRPr sz="1200" b="1"/>
            </a:lvl6pPr>
            <a:lvl7pPr marL="2055818" indent="0">
              <a:buNone/>
              <a:defRPr sz="1200" b="1"/>
            </a:lvl7pPr>
            <a:lvl8pPr marL="2398440" indent="0">
              <a:buNone/>
              <a:defRPr sz="1200" b="1"/>
            </a:lvl8pPr>
            <a:lvl9pPr marL="2741063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979DC-F875-4219-9D25-C75C4327197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9BAFA-35B3-47BC-AA11-D56599F313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8151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221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42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1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6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5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35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1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8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6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B8322-D10B-4B20-899B-F5918E84E4A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6A88D-4435-4FC1-8834-D181069A90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9404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081C8-9ED2-4140-8186-909987C8D16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52ABD-AF33-47C9-B633-AE8BD230A2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62598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33BE1-4BD2-442B-B5B6-68373339CFA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A71E4-124E-4E7B-9646-82AA3501BB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20553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85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623" indent="0">
              <a:buNone/>
              <a:defRPr sz="1100"/>
            </a:lvl2pPr>
            <a:lvl3pPr marL="685273" indent="0">
              <a:buNone/>
              <a:defRPr sz="900"/>
            </a:lvl3pPr>
            <a:lvl4pPr marL="1027910" indent="0">
              <a:buNone/>
              <a:defRPr sz="800"/>
            </a:lvl4pPr>
            <a:lvl5pPr marL="1370546" indent="0">
              <a:buNone/>
              <a:defRPr sz="800"/>
            </a:lvl5pPr>
            <a:lvl6pPr marL="1713197" indent="0">
              <a:buNone/>
              <a:defRPr sz="800"/>
            </a:lvl6pPr>
            <a:lvl7pPr marL="2055818" indent="0">
              <a:buNone/>
              <a:defRPr sz="800"/>
            </a:lvl7pPr>
            <a:lvl8pPr marL="2398440" indent="0">
              <a:buNone/>
              <a:defRPr sz="800"/>
            </a:lvl8pPr>
            <a:lvl9pPr marL="2741063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88AC9-7C5A-45B8-A4F0-368FA8667D1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B952C-42D2-44BD-956E-C48DFE48B2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23394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85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623" indent="0">
              <a:buNone/>
              <a:defRPr sz="2100"/>
            </a:lvl2pPr>
            <a:lvl3pPr marL="685273" indent="0">
              <a:buNone/>
              <a:defRPr sz="1800"/>
            </a:lvl3pPr>
            <a:lvl4pPr marL="1027910" indent="0">
              <a:buNone/>
              <a:defRPr sz="1500"/>
            </a:lvl4pPr>
            <a:lvl5pPr marL="1370546" indent="0">
              <a:buNone/>
              <a:defRPr sz="1500"/>
            </a:lvl5pPr>
            <a:lvl6pPr marL="1713197" indent="0">
              <a:buNone/>
              <a:defRPr sz="1500"/>
            </a:lvl6pPr>
            <a:lvl7pPr marL="2055818" indent="0">
              <a:buNone/>
              <a:defRPr sz="1500"/>
            </a:lvl7pPr>
            <a:lvl8pPr marL="2398440" indent="0">
              <a:buNone/>
              <a:defRPr sz="1500"/>
            </a:lvl8pPr>
            <a:lvl9pPr marL="2741063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623" indent="0">
              <a:buNone/>
              <a:defRPr sz="1100"/>
            </a:lvl2pPr>
            <a:lvl3pPr marL="685273" indent="0">
              <a:buNone/>
              <a:defRPr sz="900"/>
            </a:lvl3pPr>
            <a:lvl4pPr marL="1027910" indent="0">
              <a:buNone/>
              <a:defRPr sz="800"/>
            </a:lvl4pPr>
            <a:lvl5pPr marL="1370546" indent="0">
              <a:buNone/>
              <a:defRPr sz="800"/>
            </a:lvl5pPr>
            <a:lvl6pPr marL="1713197" indent="0">
              <a:buNone/>
              <a:defRPr sz="800"/>
            </a:lvl6pPr>
            <a:lvl7pPr marL="2055818" indent="0">
              <a:buNone/>
              <a:defRPr sz="800"/>
            </a:lvl7pPr>
            <a:lvl8pPr marL="2398440" indent="0">
              <a:buNone/>
              <a:defRPr sz="800"/>
            </a:lvl8pPr>
            <a:lvl9pPr marL="2741063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74770-ACB4-4FA9-8480-390C3C95BBC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16112-6F7F-43AF-953A-57C83CAD2A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176296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ABF07-7039-45A2-84BF-7FB8A09F03F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5FF0E-09D1-431E-924C-5FFA1D57C2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97173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58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58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76F02-CEFF-4D03-A0D5-1432F1F2109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AD703-59E1-41FA-BDA9-C5C590A3C3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91417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1487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D6B2BCB-E2BC-4A2B-B0D8-6AA7C7D9887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 smtClean="0"/>
            </a:lvl1pPr>
          </a:lstStyle>
          <a:p>
            <a:pPr>
              <a:defRPr/>
            </a:pPr>
            <a:fld id="{266D0BFD-03F8-48C5-B1E5-BCA7DBDC61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46712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641" indent="0" algn="ctr">
              <a:buNone/>
              <a:defRPr sz="1500"/>
            </a:lvl2pPr>
            <a:lvl3pPr marL="685307" indent="0" algn="ctr">
              <a:buNone/>
              <a:defRPr sz="1400"/>
            </a:lvl3pPr>
            <a:lvl4pPr marL="1027961" indent="0" algn="ctr">
              <a:buNone/>
              <a:defRPr sz="1200"/>
            </a:lvl4pPr>
            <a:lvl5pPr marL="1370614" indent="0" algn="ctr">
              <a:buNone/>
              <a:defRPr sz="1200"/>
            </a:lvl5pPr>
            <a:lvl6pPr marL="1713281" indent="0" algn="ctr">
              <a:buNone/>
              <a:defRPr sz="1200"/>
            </a:lvl6pPr>
            <a:lvl7pPr marL="2055920" indent="0" algn="ctr">
              <a:buNone/>
              <a:defRPr sz="1200"/>
            </a:lvl7pPr>
            <a:lvl8pPr marL="2398560" indent="0" algn="ctr">
              <a:buNone/>
              <a:defRPr sz="1200"/>
            </a:lvl8pPr>
            <a:lvl9pPr marL="2741201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B5ADC-284E-4E35-AD97-CE0D3B7A193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915B-EEC4-44CF-8BDC-1623A41E08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08587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5DEF-224A-4C09-BB5C-2A9ACAC0DA2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A5768-4667-47FB-AF19-C1E78A1574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43073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4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4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AF478-4B4E-4C94-A2E9-8CDF4066D9D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82F18-FC63-4E66-89D9-FAEDE3B6BC3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8572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22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10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64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3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796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06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28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59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85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120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E5465-872E-4090-9DEA-5B58108646F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4651C-BC73-4C92-9C8D-A852BEF457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261975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310EB-3E82-4285-A9C2-41975E2B3C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E2502-B60E-427B-8305-97397386C7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48144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641" indent="0">
              <a:buNone/>
              <a:defRPr sz="1500" b="1"/>
            </a:lvl2pPr>
            <a:lvl3pPr marL="685307" indent="0">
              <a:buNone/>
              <a:defRPr sz="1400" b="1"/>
            </a:lvl3pPr>
            <a:lvl4pPr marL="1027961" indent="0">
              <a:buNone/>
              <a:defRPr sz="1200" b="1"/>
            </a:lvl4pPr>
            <a:lvl5pPr marL="1370614" indent="0">
              <a:buNone/>
              <a:defRPr sz="1200" b="1"/>
            </a:lvl5pPr>
            <a:lvl6pPr marL="1713281" indent="0">
              <a:buNone/>
              <a:defRPr sz="1200" b="1"/>
            </a:lvl6pPr>
            <a:lvl7pPr marL="2055920" indent="0">
              <a:buNone/>
              <a:defRPr sz="1200" b="1"/>
            </a:lvl7pPr>
            <a:lvl8pPr marL="2398560" indent="0">
              <a:buNone/>
              <a:defRPr sz="1200" b="1"/>
            </a:lvl8pPr>
            <a:lvl9pPr marL="2741201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641" indent="0">
              <a:buNone/>
              <a:defRPr sz="1500" b="1"/>
            </a:lvl2pPr>
            <a:lvl3pPr marL="685307" indent="0">
              <a:buNone/>
              <a:defRPr sz="1400" b="1"/>
            </a:lvl3pPr>
            <a:lvl4pPr marL="1027961" indent="0">
              <a:buNone/>
              <a:defRPr sz="1200" b="1"/>
            </a:lvl4pPr>
            <a:lvl5pPr marL="1370614" indent="0">
              <a:buNone/>
              <a:defRPr sz="1200" b="1"/>
            </a:lvl5pPr>
            <a:lvl6pPr marL="1713281" indent="0">
              <a:buNone/>
              <a:defRPr sz="1200" b="1"/>
            </a:lvl6pPr>
            <a:lvl7pPr marL="2055920" indent="0">
              <a:buNone/>
              <a:defRPr sz="1200" b="1"/>
            </a:lvl7pPr>
            <a:lvl8pPr marL="2398560" indent="0">
              <a:buNone/>
              <a:defRPr sz="1200" b="1"/>
            </a:lvl8pPr>
            <a:lvl9pPr marL="2741201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979DC-F875-4219-9D25-C75C4327197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9BAFA-35B3-47BC-AA11-D56599F313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64263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081C8-9ED2-4140-8186-909987C8D16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52ABD-AF33-47C9-B633-AE8BD230A2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70524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33BE1-4BD2-442B-B5B6-68373339CFA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A71E4-124E-4E7B-9646-82AA3501BB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39228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85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641" indent="0">
              <a:buNone/>
              <a:defRPr sz="1100"/>
            </a:lvl2pPr>
            <a:lvl3pPr marL="685307" indent="0">
              <a:buNone/>
              <a:defRPr sz="900"/>
            </a:lvl3pPr>
            <a:lvl4pPr marL="1027961" indent="0">
              <a:buNone/>
              <a:defRPr sz="800"/>
            </a:lvl4pPr>
            <a:lvl5pPr marL="1370614" indent="0">
              <a:buNone/>
              <a:defRPr sz="800"/>
            </a:lvl5pPr>
            <a:lvl6pPr marL="1713281" indent="0">
              <a:buNone/>
              <a:defRPr sz="800"/>
            </a:lvl6pPr>
            <a:lvl7pPr marL="2055920" indent="0">
              <a:buNone/>
              <a:defRPr sz="800"/>
            </a:lvl7pPr>
            <a:lvl8pPr marL="2398560" indent="0">
              <a:buNone/>
              <a:defRPr sz="800"/>
            </a:lvl8pPr>
            <a:lvl9pPr marL="2741201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88AC9-7C5A-45B8-A4F0-368FA8667D1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B952C-42D2-44BD-956E-C48DFE48B2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55991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85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641" indent="0">
              <a:buNone/>
              <a:defRPr sz="2100"/>
            </a:lvl2pPr>
            <a:lvl3pPr marL="685307" indent="0">
              <a:buNone/>
              <a:defRPr sz="1800"/>
            </a:lvl3pPr>
            <a:lvl4pPr marL="1027961" indent="0">
              <a:buNone/>
              <a:defRPr sz="1500"/>
            </a:lvl4pPr>
            <a:lvl5pPr marL="1370614" indent="0">
              <a:buNone/>
              <a:defRPr sz="1500"/>
            </a:lvl5pPr>
            <a:lvl6pPr marL="1713281" indent="0">
              <a:buNone/>
              <a:defRPr sz="1500"/>
            </a:lvl6pPr>
            <a:lvl7pPr marL="2055920" indent="0">
              <a:buNone/>
              <a:defRPr sz="1500"/>
            </a:lvl7pPr>
            <a:lvl8pPr marL="2398560" indent="0">
              <a:buNone/>
              <a:defRPr sz="1500"/>
            </a:lvl8pPr>
            <a:lvl9pPr marL="2741201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641" indent="0">
              <a:buNone/>
              <a:defRPr sz="1100"/>
            </a:lvl2pPr>
            <a:lvl3pPr marL="685307" indent="0">
              <a:buNone/>
              <a:defRPr sz="900"/>
            </a:lvl3pPr>
            <a:lvl4pPr marL="1027961" indent="0">
              <a:buNone/>
              <a:defRPr sz="800"/>
            </a:lvl4pPr>
            <a:lvl5pPr marL="1370614" indent="0">
              <a:buNone/>
              <a:defRPr sz="800"/>
            </a:lvl5pPr>
            <a:lvl6pPr marL="1713281" indent="0">
              <a:buNone/>
              <a:defRPr sz="800"/>
            </a:lvl6pPr>
            <a:lvl7pPr marL="2055920" indent="0">
              <a:buNone/>
              <a:defRPr sz="800"/>
            </a:lvl7pPr>
            <a:lvl8pPr marL="2398560" indent="0">
              <a:buNone/>
              <a:defRPr sz="800"/>
            </a:lvl8pPr>
            <a:lvl9pPr marL="2741201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74770-ACB4-4FA9-8480-390C3C95BBC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16112-6F7F-43AF-953A-57C83CAD2A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42540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ABF07-7039-45A2-84BF-7FB8A09F03F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5FF0E-09D1-431E-924C-5FFA1D57C2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37394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58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58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76F02-CEFF-4D03-A0D5-1432F1F2109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AD703-59E1-41FA-BDA9-C5C590A3C3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603602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224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151338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18" indent="0">
              <a:buNone/>
              <a:defRPr sz="2000" b="1"/>
            </a:lvl2pPr>
            <a:lvl3pPr marL="913680" indent="0">
              <a:buNone/>
              <a:defRPr sz="1800" b="1"/>
            </a:lvl3pPr>
            <a:lvl4pPr marL="1370512" indent="0">
              <a:buNone/>
              <a:defRPr sz="1600" b="1"/>
            </a:lvl4pPr>
            <a:lvl5pPr marL="1827359" indent="0">
              <a:buNone/>
              <a:defRPr sz="1600" b="1"/>
            </a:lvl5pPr>
            <a:lvl6pPr marL="2284176" indent="0">
              <a:buNone/>
              <a:defRPr sz="1600" b="1"/>
            </a:lvl6pPr>
            <a:lvl7pPr marL="2740994" indent="0">
              <a:buNone/>
              <a:defRPr sz="1600" b="1"/>
            </a:lvl7pPr>
            <a:lvl8pPr marL="3197840" indent="0">
              <a:buNone/>
              <a:defRPr sz="1600" b="1"/>
            </a:lvl8pPr>
            <a:lvl9pPr marL="365467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3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91" y="1151338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18" indent="0">
              <a:buNone/>
              <a:defRPr sz="2000" b="1"/>
            </a:lvl2pPr>
            <a:lvl3pPr marL="913680" indent="0">
              <a:buNone/>
              <a:defRPr sz="1800" b="1"/>
            </a:lvl3pPr>
            <a:lvl4pPr marL="1370512" indent="0">
              <a:buNone/>
              <a:defRPr sz="1600" b="1"/>
            </a:lvl4pPr>
            <a:lvl5pPr marL="1827359" indent="0">
              <a:buNone/>
              <a:defRPr sz="1600" b="1"/>
            </a:lvl5pPr>
            <a:lvl6pPr marL="2284176" indent="0">
              <a:buNone/>
              <a:defRPr sz="1600" b="1"/>
            </a:lvl6pPr>
            <a:lvl7pPr marL="2740994" indent="0">
              <a:buNone/>
              <a:defRPr sz="1600" b="1"/>
            </a:lvl7pPr>
            <a:lvl8pPr marL="3197840" indent="0">
              <a:buNone/>
              <a:defRPr sz="1600" b="1"/>
            </a:lvl8pPr>
            <a:lvl9pPr marL="3654674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91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F5185-D843-4E26-9D2D-91C5750AD1D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31AEC-507A-4300-8367-6D6E83014F2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78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D6B2BCB-E2BC-4A2B-B0D8-6AA7C7D9887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 smtClean="0"/>
            </a:lvl1pPr>
          </a:lstStyle>
          <a:p>
            <a:pPr>
              <a:defRPr/>
            </a:pPr>
            <a:fld id="{266D0BFD-03F8-48C5-B1E5-BCA7DBDC61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28649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668" indent="0" algn="ctr">
              <a:buNone/>
              <a:defRPr sz="1500"/>
            </a:lvl2pPr>
            <a:lvl3pPr marL="685358" indent="0" algn="ctr">
              <a:buNone/>
              <a:defRPr sz="1400"/>
            </a:lvl3pPr>
            <a:lvl4pPr marL="1028037" indent="0" algn="ctr">
              <a:buNone/>
              <a:defRPr sz="1200"/>
            </a:lvl4pPr>
            <a:lvl5pPr marL="1370716" indent="0" algn="ctr">
              <a:buNone/>
              <a:defRPr sz="1200"/>
            </a:lvl5pPr>
            <a:lvl6pPr marL="1713407" indent="0" algn="ctr">
              <a:buNone/>
              <a:defRPr sz="1200"/>
            </a:lvl6pPr>
            <a:lvl7pPr marL="2056073" indent="0" algn="ctr">
              <a:buNone/>
              <a:defRPr sz="1200"/>
            </a:lvl7pPr>
            <a:lvl8pPr marL="2398740" indent="0" algn="ctr">
              <a:buNone/>
              <a:defRPr sz="1200"/>
            </a:lvl8pPr>
            <a:lvl9pPr marL="2741408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B5ADC-284E-4E35-AD97-CE0D3B7A193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915B-EEC4-44CF-8BDC-1623A41E08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926394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5DEF-224A-4C09-BB5C-2A9ACAC0DA2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A5768-4667-47FB-AF19-C1E78A1574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97884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22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10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6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3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03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071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40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07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87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14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E5465-872E-4090-9DEA-5B58108646F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4651C-BC73-4C92-9C8D-A852BEF457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435163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310EB-3E82-4285-A9C2-41975E2B3C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E2502-B60E-427B-8305-97397386C7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67673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668" indent="0">
              <a:buNone/>
              <a:defRPr sz="1500" b="1"/>
            </a:lvl2pPr>
            <a:lvl3pPr marL="685358" indent="0">
              <a:buNone/>
              <a:defRPr sz="1400" b="1"/>
            </a:lvl3pPr>
            <a:lvl4pPr marL="1028037" indent="0">
              <a:buNone/>
              <a:defRPr sz="1200" b="1"/>
            </a:lvl4pPr>
            <a:lvl5pPr marL="1370716" indent="0">
              <a:buNone/>
              <a:defRPr sz="1200" b="1"/>
            </a:lvl5pPr>
            <a:lvl6pPr marL="1713407" indent="0">
              <a:buNone/>
              <a:defRPr sz="1200" b="1"/>
            </a:lvl6pPr>
            <a:lvl7pPr marL="2056073" indent="0">
              <a:buNone/>
              <a:defRPr sz="1200" b="1"/>
            </a:lvl7pPr>
            <a:lvl8pPr marL="2398740" indent="0">
              <a:buNone/>
              <a:defRPr sz="1200" b="1"/>
            </a:lvl8pPr>
            <a:lvl9pPr marL="2741408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668" indent="0">
              <a:buNone/>
              <a:defRPr sz="1500" b="1"/>
            </a:lvl2pPr>
            <a:lvl3pPr marL="685358" indent="0">
              <a:buNone/>
              <a:defRPr sz="1400" b="1"/>
            </a:lvl3pPr>
            <a:lvl4pPr marL="1028037" indent="0">
              <a:buNone/>
              <a:defRPr sz="1200" b="1"/>
            </a:lvl4pPr>
            <a:lvl5pPr marL="1370716" indent="0">
              <a:buNone/>
              <a:defRPr sz="1200" b="1"/>
            </a:lvl5pPr>
            <a:lvl6pPr marL="1713407" indent="0">
              <a:buNone/>
              <a:defRPr sz="1200" b="1"/>
            </a:lvl6pPr>
            <a:lvl7pPr marL="2056073" indent="0">
              <a:buNone/>
              <a:defRPr sz="1200" b="1"/>
            </a:lvl7pPr>
            <a:lvl8pPr marL="2398740" indent="0">
              <a:buNone/>
              <a:defRPr sz="1200" b="1"/>
            </a:lvl8pPr>
            <a:lvl9pPr marL="2741408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979DC-F875-4219-9D25-C75C4327197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9BAFA-35B3-47BC-AA11-D56599F313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79468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081C8-9ED2-4140-8186-909987C8D16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52ABD-AF33-47C9-B633-AE8BD230A2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66003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33BE1-4BD2-442B-B5B6-68373339CFA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A71E4-124E-4E7B-9646-82AA3501BB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927812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85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668" indent="0">
              <a:buNone/>
              <a:defRPr sz="1100"/>
            </a:lvl2pPr>
            <a:lvl3pPr marL="685358" indent="0">
              <a:buNone/>
              <a:defRPr sz="900"/>
            </a:lvl3pPr>
            <a:lvl4pPr marL="1028037" indent="0">
              <a:buNone/>
              <a:defRPr sz="800"/>
            </a:lvl4pPr>
            <a:lvl5pPr marL="1370716" indent="0">
              <a:buNone/>
              <a:defRPr sz="800"/>
            </a:lvl5pPr>
            <a:lvl6pPr marL="1713407" indent="0">
              <a:buNone/>
              <a:defRPr sz="800"/>
            </a:lvl6pPr>
            <a:lvl7pPr marL="2056073" indent="0">
              <a:buNone/>
              <a:defRPr sz="800"/>
            </a:lvl7pPr>
            <a:lvl8pPr marL="2398740" indent="0">
              <a:buNone/>
              <a:defRPr sz="800"/>
            </a:lvl8pPr>
            <a:lvl9pPr marL="2741408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88AC9-7C5A-45B8-A4F0-368FA8667D1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B952C-42D2-44BD-956E-C48DFE48B2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328297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85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668" indent="0">
              <a:buNone/>
              <a:defRPr sz="2100"/>
            </a:lvl2pPr>
            <a:lvl3pPr marL="685358" indent="0">
              <a:buNone/>
              <a:defRPr sz="1800"/>
            </a:lvl3pPr>
            <a:lvl4pPr marL="1028037" indent="0">
              <a:buNone/>
              <a:defRPr sz="1500"/>
            </a:lvl4pPr>
            <a:lvl5pPr marL="1370716" indent="0">
              <a:buNone/>
              <a:defRPr sz="1500"/>
            </a:lvl5pPr>
            <a:lvl6pPr marL="1713407" indent="0">
              <a:buNone/>
              <a:defRPr sz="1500"/>
            </a:lvl6pPr>
            <a:lvl7pPr marL="2056073" indent="0">
              <a:buNone/>
              <a:defRPr sz="1500"/>
            </a:lvl7pPr>
            <a:lvl8pPr marL="2398740" indent="0">
              <a:buNone/>
              <a:defRPr sz="1500"/>
            </a:lvl8pPr>
            <a:lvl9pPr marL="2741408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668" indent="0">
              <a:buNone/>
              <a:defRPr sz="1100"/>
            </a:lvl2pPr>
            <a:lvl3pPr marL="685358" indent="0">
              <a:buNone/>
              <a:defRPr sz="900"/>
            </a:lvl3pPr>
            <a:lvl4pPr marL="1028037" indent="0">
              <a:buNone/>
              <a:defRPr sz="800"/>
            </a:lvl4pPr>
            <a:lvl5pPr marL="1370716" indent="0">
              <a:buNone/>
              <a:defRPr sz="800"/>
            </a:lvl5pPr>
            <a:lvl6pPr marL="1713407" indent="0">
              <a:buNone/>
              <a:defRPr sz="800"/>
            </a:lvl6pPr>
            <a:lvl7pPr marL="2056073" indent="0">
              <a:buNone/>
              <a:defRPr sz="800"/>
            </a:lvl7pPr>
            <a:lvl8pPr marL="2398740" indent="0">
              <a:buNone/>
              <a:defRPr sz="800"/>
            </a:lvl8pPr>
            <a:lvl9pPr marL="2741408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74770-ACB4-4FA9-8480-390C3C95BBC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16112-6F7F-43AF-953A-57C83CAD2A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0639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BE080-3876-42D7-9959-5B42AD333EE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BF169-6B83-46F2-AE3C-F0FBD22DC12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484829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ABF07-7039-45A2-84BF-7FB8A09F03F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5FF0E-09D1-431E-924C-5FFA1D57C2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15826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58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58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76F02-CEFF-4D03-A0D5-1432F1F2109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AD703-59E1-41FA-BDA9-C5C590A3C3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042410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7573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D6B2BCB-E2BC-4A2B-B0D8-6AA7C7D9887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 smtClean="0"/>
            </a:lvl1pPr>
          </a:lstStyle>
          <a:p>
            <a:pPr>
              <a:defRPr/>
            </a:pPr>
            <a:fld id="{266D0BFD-03F8-48C5-B1E5-BCA7DBDC61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439603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767" indent="0" algn="ctr">
              <a:buNone/>
              <a:defRPr sz="1500"/>
            </a:lvl2pPr>
            <a:lvl3pPr marL="685545" indent="0" algn="ctr">
              <a:buNone/>
              <a:defRPr sz="1400"/>
            </a:lvl3pPr>
            <a:lvl4pPr marL="1028318" indent="0" algn="ctr">
              <a:buNone/>
              <a:defRPr sz="1200"/>
            </a:lvl4pPr>
            <a:lvl5pPr marL="1371090" indent="0" algn="ctr">
              <a:buNone/>
              <a:defRPr sz="1200"/>
            </a:lvl5pPr>
            <a:lvl6pPr marL="1713869" indent="0" algn="ctr">
              <a:buNone/>
              <a:defRPr sz="1200"/>
            </a:lvl6pPr>
            <a:lvl7pPr marL="2056634" indent="0" algn="ctr">
              <a:buNone/>
              <a:defRPr sz="1200"/>
            </a:lvl7pPr>
            <a:lvl8pPr marL="2399400" indent="0" algn="ctr">
              <a:buNone/>
              <a:defRPr sz="1200"/>
            </a:lvl8pPr>
            <a:lvl9pPr marL="2742167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B5ADC-284E-4E35-AD97-CE0D3B7A193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E915B-EEC4-44CF-8BDC-1623A41E08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63216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95DEF-224A-4C09-BB5C-2A9ACAC0DA2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A5768-4667-47FB-AF19-C1E78A15740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84668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19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105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7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5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31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09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38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663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16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E5465-872E-4090-9DEA-5B58108646F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4651C-BC73-4C92-9C8D-A852BEF457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2809251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310EB-3E82-4285-A9C2-41975E2B3C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E2502-B60E-427B-8305-97397386C7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975761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767" indent="0">
              <a:buNone/>
              <a:defRPr sz="1500" b="1"/>
            </a:lvl2pPr>
            <a:lvl3pPr marL="685545" indent="0">
              <a:buNone/>
              <a:defRPr sz="1400" b="1"/>
            </a:lvl3pPr>
            <a:lvl4pPr marL="1028318" indent="0">
              <a:buNone/>
              <a:defRPr sz="1200" b="1"/>
            </a:lvl4pPr>
            <a:lvl5pPr marL="1371090" indent="0">
              <a:buNone/>
              <a:defRPr sz="1200" b="1"/>
            </a:lvl5pPr>
            <a:lvl6pPr marL="1713869" indent="0">
              <a:buNone/>
              <a:defRPr sz="1200" b="1"/>
            </a:lvl6pPr>
            <a:lvl7pPr marL="2056634" indent="0">
              <a:buNone/>
              <a:defRPr sz="1200" b="1"/>
            </a:lvl7pPr>
            <a:lvl8pPr marL="2399400" indent="0">
              <a:buNone/>
              <a:defRPr sz="1200" b="1"/>
            </a:lvl8pPr>
            <a:lvl9pPr marL="2742167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767" indent="0">
              <a:buNone/>
              <a:defRPr sz="1500" b="1"/>
            </a:lvl2pPr>
            <a:lvl3pPr marL="685545" indent="0">
              <a:buNone/>
              <a:defRPr sz="1400" b="1"/>
            </a:lvl3pPr>
            <a:lvl4pPr marL="1028318" indent="0">
              <a:buNone/>
              <a:defRPr sz="1200" b="1"/>
            </a:lvl4pPr>
            <a:lvl5pPr marL="1371090" indent="0">
              <a:buNone/>
              <a:defRPr sz="1200" b="1"/>
            </a:lvl5pPr>
            <a:lvl6pPr marL="1713869" indent="0">
              <a:buNone/>
              <a:defRPr sz="1200" b="1"/>
            </a:lvl6pPr>
            <a:lvl7pPr marL="2056634" indent="0">
              <a:buNone/>
              <a:defRPr sz="1200" b="1"/>
            </a:lvl7pPr>
            <a:lvl8pPr marL="2399400" indent="0">
              <a:buNone/>
              <a:defRPr sz="1200" b="1"/>
            </a:lvl8pPr>
            <a:lvl9pPr marL="2742167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979DC-F875-4219-9D25-C75C4327197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9BAFA-35B3-47BC-AA11-D56599F313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80764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081C8-9ED2-4140-8186-909987C8D16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52ABD-AF33-47C9-B633-AE8BD230A2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7883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68246-CC82-4669-8B72-DEDE9AE3DD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E7741-284F-4A09-9F30-5A46FE9550F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9779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33BE1-4BD2-442B-B5B6-68373339CFA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A71E4-124E-4E7B-9646-82AA3501BB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748149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85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767" indent="0">
              <a:buNone/>
              <a:defRPr sz="1100"/>
            </a:lvl2pPr>
            <a:lvl3pPr marL="685545" indent="0">
              <a:buNone/>
              <a:defRPr sz="900"/>
            </a:lvl3pPr>
            <a:lvl4pPr marL="1028318" indent="0">
              <a:buNone/>
              <a:defRPr sz="800"/>
            </a:lvl4pPr>
            <a:lvl5pPr marL="1371090" indent="0">
              <a:buNone/>
              <a:defRPr sz="800"/>
            </a:lvl5pPr>
            <a:lvl6pPr marL="1713869" indent="0">
              <a:buNone/>
              <a:defRPr sz="800"/>
            </a:lvl6pPr>
            <a:lvl7pPr marL="2056634" indent="0">
              <a:buNone/>
              <a:defRPr sz="800"/>
            </a:lvl7pPr>
            <a:lvl8pPr marL="2399400" indent="0">
              <a:buNone/>
              <a:defRPr sz="800"/>
            </a:lvl8pPr>
            <a:lvl9pPr marL="2742167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88AC9-7C5A-45B8-A4F0-368FA8667D1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B952C-42D2-44BD-956E-C48DFE48B2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712184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85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767" indent="0">
              <a:buNone/>
              <a:defRPr sz="2100"/>
            </a:lvl2pPr>
            <a:lvl3pPr marL="685545" indent="0">
              <a:buNone/>
              <a:defRPr sz="1800"/>
            </a:lvl3pPr>
            <a:lvl4pPr marL="1028318" indent="0">
              <a:buNone/>
              <a:defRPr sz="1500"/>
            </a:lvl4pPr>
            <a:lvl5pPr marL="1371090" indent="0">
              <a:buNone/>
              <a:defRPr sz="1500"/>
            </a:lvl5pPr>
            <a:lvl6pPr marL="1713869" indent="0">
              <a:buNone/>
              <a:defRPr sz="1500"/>
            </a:lvl6pPr>
            <a:lvl7pPr marL="2056634" indent="0">
              <a:buNone/>
              <a:defRPr sz="1500"/>
            </a:lvl7pPr>
            <a:lvl8pPr marL="2399400" indent="0">
              <a:buNone/>
              <a:defRPr sz="1500"/>
            </a:lvl8pPr>
            <a:lvl9pPr marL="2742167" indent="0">
              <a:buNone/>
              <a:defRPr sz="15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767" indent="0">
              <a:buNone/>
              <a:defRPr sz="1100"/>
            </a:lvl2pPr>
            <a:lvl3pPr marL="685545" indent="0">
              <a:buNone/>
              <a:defRPr sz="900"/>
            </a:lvl3pPr>
            <a:lvl4pPr marL="1028318" indent="0">
              <a:buNone/>
              <a:defRPr sz="800"/>
            </a:lvl4pPr>
            <a:lvl5pPr marL="1371090" indent="0">
              <a:buNone/>
              <a:defRPr sz="800"/>
            </a:lvl5pPr>
            <a:lvl6pPr marL="1713869" indent="0">
              <a:buNone/>
              <a:defRPr sz="800"/>
            </a:lvl6pPr>
            <a:lvl7pPr marL="2056634" indent="0">
              <a:buNone/>
              <a:defRPr sz="800"/>
            </a:lvl7pPr>
            <a:lvl8pPr marL="2399400" indent="0">
              <a:buNone/>
              <a:defRPr sz="800"/>
            </a:lvl8pPr>
            <a:lvl9pPr marL="2742167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74770-ACB4-4FA9-8480-390C3C95BBC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16112-6F7F-43AF-953A-57C83CAD2A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532623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ABF07-7039-45A2-84BF-7FB8A09F03F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5FF0E-09D1-431E-924C-5FFA1D57C2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64863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58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58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76F02-CEFF-4D03-A0D5-1432F1F2109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AD703-59E1-41FA-BDA9-C5C590A3C3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464646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01216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D6B2BCB-E2BC-4A2B-B0D8-6AA7C7D9887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 smtClean="0"/>
            </a:lvl1pPr>
          </a:lstStyle>
          <a:p>
            <a:pPr>
              <a:defRPr/>
            </a:pPr>
            <a:fld id="{266D0BFD-03F8-48C5-B1E5-BCA7DBDC61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1788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04790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4" y="204812"/>
            <a:ext cx="5111751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18" indent="0">
              <a:buNone/>
              <a:defRPr sz="1200"/>
            </a:lvl2pPr>
            <a:lvl3pPr marL="913680" indent="0">
              <a:buNone/>
              <a:defRPr sz="1000"/>
            </a:lvl3pPr>
            <a:lvl4pPr marL="1370512" indent="0">
              <a:buNone/>
              <a:defRPr sz="900"/>
            </a:lvl4pPr>
            <a:lvl5pPr marL="1827359" indent="0">
              <a:buNone/>
              <a:defRPr sz="900"/>
            </a:lvl5pPr>
            <a:lvl6pPr marL="2284176" indent="0">
              <a:buNone/>
              <a:defRPr sz="900"/>
            </a:lvl6pPr>
            <a:lvl7pPr marL="2740994" indent="0">
              <a:buNone/>
              <a:defRPr sz="900"/>
            </a:lvl7pPr>
            <a:lvl8pPr marL="3197840" indent="0">
              <a:buNone/>
              <a:defRPr sz="900"/>
            </a:lvl8pPr>
            <a:lvl9pPr marL="365467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7AE3D-B80C-414B-B51E-9943ACD5C27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7153B-A593-4C53-9876-B7B1BD35949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645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69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818" indent="0">
              <a:buNone/>
              <a:defRPr sz="2800"/>
            </a:lvl2pPr>
            <a:lvl3pPr marL="913680" indent="0">
              <a:buNone/>
              <a:defRPr sz="2400"/>
            </a:lvl3pPr>
            <a:lvl4pPr marL="1370512" indent="0">
              <a:buNone/>
              <a:defRPr sz="2000"/>
            </a:lvl4pPr>
            <a:lvl5pPr marL="1827359" indent="0">
              <a:buNone/>
              <a:defRPr sz="2000"/>
            </a:lvl5pPr>
            <a:lvl6pPr marL="2284176" indent="0">
              <a:buNone/>
              <a:defRPr sz="2000"/>
            </a:lvl6pPr>
            <a:lvl7pPr marL="2740994" indent="0">
              <a:buNone/>
              <a:defRPr sz="2000"/>
            </a:lvl7pPr>
            <a:lvl8pPr marL="3197840" indent="0">
              <a:buNone/>
              <a:defRPr sz="2000"/>
            </a:lvl8pPr>
            <a:lvl9pPr marL="3654674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5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18" indent="0">
              <a:buNone/>
              <a:defRPr sz="1200"/>
            </a:lvl2pPr>
            <a:lvl3pPr marL="913680" indent="0">
              <a:buNone/>
              <a:defRPr sz="1000"/>
            </a:lvl3pPr>
            <a:lvl4pPr marL="1370512" indent="0">
              <a:buNone/>
              <a:defRPr sz="900"/>
            </a:lvl4pPr>
            <a:lvl5pPr marL="1827359" indent="0">
              <a:buNone/>
              <a:defRPr sz="900"/>
            </a:lvl5pPr>
            <a:lvl6pPr marL="2284176" indent="0">
              <a:buNone/>
              <a:defRPr sz="900"/>
            </a:lvl6pPr>
            <a:lvl7pPr marL="2740994" indent="0">
              <a:buNone/>
              <a:defRPr sz="900"/>
            </a:lvl7pPr>
            <a:lvl8pPr marL="3197840" indent="0">
              <a:buNone/>
              <a:defRPr sz="900"/>
            </a:lvl8pPr>
            <a:lvl9pPr marL="3654674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A2912-8E0B-428D-9DCD-206139E881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13F2C-0005-48DD-90B6-7C0CB5F362E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623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 /><Relationship Id="rId13" Type="http://schemas.openxmlformats.org/officeDocument/2006/relationships/slideLayout" Target="../slideLayouts/slideLayout24.xml" /><Relationship Id="rId3" Type="http://schemas.openxmlformats.org/officeDocument/2006/relationships/slideLayout" Target="../slideLayouts/slideLayout14.xml" /><Relationship Id="rId7" Type="http://schemas.openxmlformats.org/officeDocument/2006/relationships/slideLayout" Target="../slideLayouts/slideLayout18.xml" /><Relationship Id="rId12" Type="http://schemas.openxmlformats.org/officeDocument/2006/relationships/slideLayout" Target="../slideLayouts/slideLayout23.xml" /><Relationship Id="rId2" Type="http://schemas.openxmlformats.org/officeDocument/2006/relationships/slideLayout" Target="../slideLayouts/slideLayout13.xml" /><Relationship Id="rId1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7.xml" /><Relationship Id="rId11" Type="http://schemas.openxmlformats.org/officeDocument/2006/relationships/slideLayout" Target="../slideLayouts/slideLayout22.xml" /><Relationship Id="rId5" Type="http://schemas.openxmlformats.org/officeDocument/2006/relationships/slideLayout" Target="../slideLayouts/slideLayout16.xml" /><Relationship Id="rId10" Type="http://schemas.openxmlformats.org/officeDocument/2006/relationships/slideLayout" Target="../slideLayouts/slideLayout21.xml" /><Relationship Id="rId4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20.xml" /><Relationship Id="rId14" Type="http://schemas.openxmlformats.org/officeDocument/2006/relationships/theme" Target="../theme/theme2.xml" 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 /><Relationship Id="rId13" Type="http://schemas.openxmlformats.org/officeDocument/2006/relationships/slideLayout" Target="../slideLayouts/slideLayout37.xml" /><Relationship Id="rId3" Type="http://schemas.openxmlformats.org/officeDocument/2006/relationships/slideLayout" Target="../slideLayouts/slideLayout27.xml" /><Relationship Id="rId7" Type="http://schemas.openxmlformats.org/officeDocument/2006/relationships/slideLayout" Target="../slideLayouts/slideLayout31.xml" /><Relationship Id="rId12" Type="http://schemas.openxmlformats.org/officeDocument/2006/relationships/slideLayout" Target="../slideLayouts/slideLayout36.xml" /><Relationship Id="rId2" Type="http://schemas.openxmlformats.org/officeDocument/2006/relationships/slideLayout" Target="../slideLayouts/slideLayout26.xml" /><Relationship Id="rId1" Type="http://schemas.openxmlformats.org/officeDocument/2006/relationships/slideLayout" Target="../slideLayouts/slideLayout25.xml" /><Relationship Id="rId6" Type="http://schemas.openxmlformats.org/officeDocument/2006/relationships/slideLayout" Target="../slideLayouts/slideLayout30.xml" /><Relationship Id="rId11" Type="http://schemas.openxmlformats.org/officeDocument/2006/relationships/slideLayout" Target="../slideLayouts/slideLayout35.xml" /><Relationship Id="rId5" Type="http://schemas.openxmlformats.org/officeDocument/2006/relationships/slideLayout" Target="../slideLayouts/slideLayout29.xml" /><Relationship Id="rId10" Type="http://schemas.openxmlformats.org/officeDocument/2006/relationships/slideLayout" Target="../slideLayouts/slideLayout34.xml" /><Relationship Id="rId4" Type="http://schemas.openxmlformats.org/officeDocument/2006/relationships/slideLayout" Target="../slideLayouts/slideLayout28.xml" /><Relationship Id="rId9" Type="http://schemas.openxmlformats.org/officeDocument/2006/relationships/slideLayout" Target="../slideLayouts/slideLayout33.xml" /><Relationship Id="rId14" Type="http://schemas.openxmlformats.org/officeDocument/2006/relationships/theme" Target="../theme/theme3.xml" 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 /><Relationship Id="rId13" Type="http://schemas.openxmlformats.org/officeDocument/2006/relationships/slideLayout" Target="../slideLayouts/slideLayout50.xml" /><Relationship Id="rId3" Type="http://schemas.openxmlformats.org/officeDocument/2006/relationships/slideLayout" Target="../slideLayouts/slideLayout40.xml" /><Relationship Id="rId7" Type="http://schemas.openxmlformats.org/officeDocument/2006/relationships/slideLayout" Target="../slideLayouts/slideLayout44.xml" /><Relationship Id="rId12" Type="http://schemas.openxmlformats.org/officeDocument/2006/relationships/slideLayout" Target="../slideLayouts/slideLayout49.xml" /><Relationship Id="rId2" Type="http://schemas.openxmlformats.org/officeDocument/2006/relationships/slideLayout" Target="../slideLayouts/slideLayout39.xml" /><Relationship Id="rId1" Type="http://schemas.openxmlformats.org/officeDocument/2006/relationships/slideLayout" Target="../slideLayouts/slideLayout38.xml" /><Relationship Id="rId6" Type="http://schemas.openxmlformats.org/officeDocument/2006/relationships/slideLayout" Target="../slideLayouts/slideLayout43.xml" /><Relationship Id="rId11" Type="http://schemas.openxmlformats.org/officeDocument/2006/relationships/slideLayout" Target="../slideLayouts/slideLayout48.xml" /><Relationship Id="rId5" Type="http://schemas.openxmlformats.org/officeDocument/2006/relationships/slideLayout" Target="../slideLayouts/slideLayout42.xml" /><Relationship Id="rId10" Type="http://schemas.openxmlformats.org/officeDocument/2006/relationships/slideLayout" Target="../slideLayouts/slideLayout47.xml" /><Relationship Id="rId4" Type="http://schemas.openxmlformats.org/officeDocument/2006/relationships/slideLayout" Target="../slideLayouts/slideLayout41.xml" /><Relationship Id="rId9" Type="http://schemas.openxmlformats.org/officeDocument/2006/relationships/slideLayout" Target="../slideLayouts/slideLayout46.xml" /><Relationship Id="rId14" Type="http://schemas.openxmlformats.org/officeDocument/2006/relationships/theme" Target="../theme/theme4.xml" 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 /><Relationship Id="rId13" Type="http://schemas.openxmlformats.org/officeDocument/2006/relationships/slideLayout" Target="../slideLayouts/slideLayout63.xml" /><Relationship Id="rId3" Type="http://schemas.openxmlformats.org/officeDocument/2006/relationships/slideLayout" Target="../slideLayouts/slideLayout53.xml" /><Relationship Id="rId7" Type="http://schemas.openxmlformats.org/officeDocument/2006/relationships/slideLayout" Target="../slideLayouts/slideLayout57.xml" /><Relationship Id="rId12" Type="http://schemas.openxmlformats.org/officeDocument/2006/relationships/slideLayout" Target="../slideLayouts/slideLayout62.xml" /><Relationship Id="rId2" Type="http://schemas.openxmlformats.org/officeDocument/2006/relationships/slideLayout" Target="../slideLayouts/slideLayout52.xml" /><Relationship Id="rId1" Type="http://schemas.openxmlformats.org/officeDocument/2006/relationships/slideLayout" Target="../slideLayouts/slideLayout51.xml" /><Relationship Id="rId6" Type="http://schemas.openxmlformats.org/officeDocument/2006/relationships/slideLayout" Target="../slideLayouts/slideLayout56.xml" /><Relationship Id="rId11" Type="http://schemas.openxmlformats.org/officeDocument/2006/relationships/slideLayout" Target="../slideLayouts/slideLayout61.xml" /><Relationship Id="rId5" Type="http://schemas.openxmlformats.org/officeDocument/2006/relationships/slideLayout" Target="../slideLayouts/slideLayout55.xml" /><Relationship Id="rId10" Type="http://schemas.openxmlformats.org/officeDocument/2006/relationships/slideLayout" Target="../slideLayouts/slideLayout60.xml" /><Relationship Id="rId4" Type="http://schemas.openxmlformats.org/officeDocument/2006/relationships/slideLayout" Target="../slideLayouts/slideLayout54.xml" /><Relationship Id="rId9" Type="http://schemas.openxmlformats.org/officeDocument/2006/relationships/slideLayout" Target="../slideLayouts/slideLayout59.xml" /><Relationship Id="rId14" Type="http://schemas.openxmlformats.org/officeDocument/2006/relationships/theme" Target="../theme/theme5.xml" 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 /><Relationship Id="rId13" Type="http://schemas.openxmlformats.org/officeDocument/2006/relationships/slideLayout" Target="../slideLayouts/slideLayout76.xml" /><Relationship Id="rId3" Type="http://schemas.openxmlformats.org/officeDocument/2006/relationships/slideLayout" Target="../slideLayouts/slideLayout66.xml" /><Relationship Id="rId7" Type="http://schemas.openxmlformats.org/officeDocument/2006/relationships/slideLayout" Target="../slideLayouts/slideLayout70.xml" /><Relationship Id="rId12" Type="http://schemas.openxmlformats.org/officeDocument/2006/relationships/slideLayout" Target="../slideLayouts/slideLayout75.xml" /><Relationship Id="rId2" Type="http://schemas.openxmlformats.org/officeDocument/2006/relationships/slideLayout" Target="../slideLayouts/slideLayout65.xml" /><Relationship Id="rId1" Type="http://schemas.openxmlformats.org/officeDocument/2006/relationships/slideLayout" Target="../slideLayouts/slideLayout64.xml" /><Relationship Id="rId6" Type="http://schemas.openxmlformats.org/officeDocument/2006/relationships/slideLayout" Target="../slideLayouts/slideLayout69.xml" /><Relationship Id="rId11" Type="http://schemas.openxmlformats.org/officeDocument/2006/relationships/slideLayout" Target="../slideLayouts/slideLayout74.xml" /><Relationship Id="rId5" Type="http://schemas.openxmlformats.org/officeDocument/2006/relationships/slideLayout" Target="../slideLayouts/slideLayout68.xml" /><Relationship Id="rId10" Type="http://schemas.openxmlformats.org/officeDocument/2006/relationships/slideLayout" Target="../slideLayouts/slideLayout73.xml" /><Relationship Id="rId4" Type="http://schemas.openxmlformats.org/officeDocument/2006/relationships/slideLayout" Target="../slideLayouts/slideLayout67.xml" /><Relationship Id="rId9" Type="http://schemas.openxmlformats.org/officeDocument/2006/relationships/slideLayout" Target="../slideLayouts/slideLayout72.xml" /><Relationship Id="rId14" Type="http://schemas.openxmlformats.org/officeDocument/2006/relationships/theme" Target="../theme/theme6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76" tIns="45688" rIns="91376" bIns="456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76" tIns="45688" rIns="91376" bIns="456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6" tIns="45688" rIns="91376" bIns="4568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37028D-889C-4A10-B313-BDCDBF9DB09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16.03.2023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6" tIns="45688" rIns="91376" bIns="4568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6" tIns="45688" rIns="91376" bIns="45688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59FF293-09D6-429E-848C-079A40BCC5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46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681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368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0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735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614" indent="-34261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373" indent="-285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089" indent="-22840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20" indent="-22840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767" indent="-22840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584" indent="-228408" algn="l" defTabSz="9136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432" indent="-228408" algn="l" defTabSz="9136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264" indent="-228408" algn="l" defTabSz="9136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096" indent="-228408" algn="l" defTabSz="9136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18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80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512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359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176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994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840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674" algn="l" defTabSz="91368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32" tIns="34289" rIns="68532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32" tIns="34289" rIns="68532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</p:spPr>
        <p:txBody>
          <a:bodyPr vert="horz" lIns="68532" tIns="34289" rIns="68532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5BC3A9F-532F-4AE4-BC0E-7E4827BE1EE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70"/>
            <a:ext cx="3086100" cy="273844"/>
          </a:xfrm>
          <a:prstGeom prst="rect">
            <a:avLst/>
          </a:prstGeom>
        </p:spPr>
        <p:txBody>
          <a:bodyPr vert="horz" lIns="68532" tIns="34289" rIns="68532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70"/>
            <a:ext cx="2057400" cy="273844"/>
          </a:xfrm>
          <a:prstGeom prst="rect">
            <a:avLst/>
          </a:prstGeom>
        </p:spPr>
        <p:txBody>
          <a:bodyPr vert="horz" wrap="square" lIns="68532" tIns="34289" rIns="68532" bIns="34289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AD16CF9-B906-4470-96E9-B305904049E7}" type="slidenum">
              <a:rPr lang="ru-RU" altLang="ru-RU">
                <a:latin typeface="Arial" charset="0"/>
                <a:cs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180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614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256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7884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0512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322" indent="-171322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965" indent="-171322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577" indent="-171322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190" indent="-171322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1804" indent="-171322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4446" indent="-171322" algn="l" defTabSz="68525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7074" indent="-171322" algn="l" defTabSz="68525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9702" indent="-171322" algn="l" defTabSz="68525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2345" indent="-171322" algn="l" defTabSz="68525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25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614" algn="l" defTabSz="68525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256" algn="l" defTabSz="68525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7884" algn="l" defTabSz="68525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512" algn="l" defTabSz="68525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155" algn="l" defTabSz="68525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5767" algn="l" defTabSz="68525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8380" algn="l" defTabSz="68525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0994" algn="l" defTabSz="68525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34" tIns="34289" rIns="68534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34" tIns="34289" rIns="68534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</p:spPr>
        <p:txBody>
          <a:bodyPr vert="horz" lIns="68534" tIns="34289" rIns="6853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370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5BC3A9F-532F-4AE4-BC0E-7E4827BE1EE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70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70"/>
            <a:ext cx="3086100" cy="273844"/>
          </a:xfrm>
          <a:prstGeom prst="rect">
            <a:avLst/>
          </a:prstGeom>
        </p:spPr>
        <p:txBody>
          <a:bodyPr vert="horz" lIns="68534" tIns="34289" rIns="6853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370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70"/>
            <a:ext cx="2057400" cy="273844"/>
          </a:xfrm>
          <a:prstGeom prst="rect">
            <a:avLst/>
          </a:prstGeom>
        </p:spPr>
        <p:txBody>
          <a:bodyPr vert="horz" wrap="square" lIns="68534" tIns="34289" rIns="68534" bIns="34289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 defTabSz="91370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AD16CF9-B906-4470-96E9-B305904049E7}" type="slidenum">
              <a:rPr lang="ru-RU" altLang="ru-RU" smtClean="0">
                <a:latin typeface="Arial" charset="0"/>
                <a:cs typeface="Arial" charset="0"/>
              </a:rPr>
              <a:pPr defTabSz="91370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591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623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273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791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0546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326" indent="-171326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3977" indent="-17132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598" indent="-17132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220" indent="-17132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1843" indent="-17132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4493" indent="-171326" algn="l" defTabSz="68527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7130" indent="-171326" algn="l" defTabSz="68527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9766" indent="-171326" algn="l" defTabSz="68527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2417" indent="-171326" algn="l" defTabSz="68527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2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623" algn="l" defTabSz="6852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273" algn="l" defTabSz="6852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7910" algn="l" defTabSz="6852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546" algn="l" defTabSz="6852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197" algn="l" defTabSz="6852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5818" algn="l" defTabSz="6852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8440" algn="l" defTabSz="6852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1063" algn="l" defTabSz="68527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37" tIns="34289" rIns="68537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37" tIns="34289" rIns="68537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</p:spPr>
        <p:txBody>
          <a:bodyPr vert="horz" lIns="68537" tIns="34289" rIns="6853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374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5BC3A9F-532F-4AE4-BC0E-7E4827BE1EE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74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70"/>
            <a:ext cx="3086100" cy="273844"/>
          </a:xfrm>
          <a:prstGeom prst="rect">
            <a:avLst/>
          </a:prstGeom>
        </p:spPr>
        <p:txBody>
          <a:bodyPr vert="horz" lIns="68537" tIns="34289" rIns="6853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374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70"/>
            <a:ext cx="2057400" cy="273844"/>
          </a:xfrm>
          <a:prstGeom prst="rect">
            <a:avLst/>
          </a:prstGeom>
        </p:spPr>
        <p:txBody>
          <a:bodyPr vert="horz" wrap="square" lIns="68537" tIns="34289" rIns="68537" bIns="34289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 defTabSz="913748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AD16CF9-B906-4470-96E9-B305904049E7}" type="slidenum">
              <a:rPr lang="ru-RU" altLang="ru-RU" smtClean="0">
                <a:latin typeface="Arial" charset="0"/>
                <a:cs typeface="Arial" charset="0"/>
              </a:rPr>
              <a:pPr defTabSz="913748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42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641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307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7961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0614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334" indent="-171334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001" indent="-171334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640" indent="-171334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280" indent="-171334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1921" indent="-171334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4587" indent="-171334" algn="l" defTabSz="68530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7241" indent="-171334" algn="l" defTabSz="68530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9894" indent="-171334" algn="l" defTabSz="68530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2561" indent="-171334" algn="l" defTabSz="685307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0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641" algn="l" defTabSz="68530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307" algn="l" defTabSz="68530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7961" algn="l" defTabSz="68530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614" algn="l" defTabSz="68530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281" algn="l" defTabSz="68530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5920" algn="l" defTabSz="68530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8560" algn="l" defTabSz="68530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1201" algn="l" defTabSz="685307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41" tIns="34289" rIns="68541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41" tIns="34289" rIns="68541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</p:spPr>
        <p:txBody>
          <a:bodyPr vert="horz" lIns="68541" tIns="34289" rIns="68541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381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5BC3A9F-532F-4AE4-BC0E-7E4827BE1EE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381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70"/>
            <a:ext cx="3086100" cy="273844"/>
          </a:xfrm>
          <a:prstGeom prst="rect">
            <a:avLst/>
          </a:prstGeom>
        </p:spPr>
        <p:txBody>
          <a:bodyPr vert="horz" lIns="68541" tIns="34289" rIns="68541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381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70"/>
            <a:ext cx="2057400" cy="273844"/>
          </a:xfrm>
          <a:prstGeom prst="rect">
            <a:avLst/>
          </a:prstGeom>
        </p:spPr>
        <p:txBody>
          <a:bodyPr vert="horz" wrap="square" lIns="68541" tIns="34289" rIns="68541" bIns="34289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 defTabSz="91381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AD16CF9-B906-4470-96E9-B305904049E7}" type="slidenum">
              <a:rPr lang="ru-RU" altLang="ru-RU">
                <a:latin typeface="Arial" charset="0"/>
                <a:cs typeface="Arial" charset="0"/>
              </a:rPr>
              <a:pPr defTabSz="913815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509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668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358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8037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0716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346" indent="-171346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037" indent="-1713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703" indent="-1713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370" indent="-1713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2038" indent="-171346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4728" indent="-171346" algn="l" defTabSz="68535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7407" indent="-171346" algn="l" defTabSz="68535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0086" indent="-171346" algn="l" defTabSz="68535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2777" indent="-171346" algn="l" defTabSz="68535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35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668" algn="l" defTabSz="68535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358" algn="l" defTabSz="68535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037" algn="l" defTabSz="68535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0716" algn="l" defTabSz="68535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407" algn="l" defTabSz="68535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073" algn="l" defTabSz="68535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8740" algn="l" defTabSz="68535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1408" algn="l" defTabSz="685358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3847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58" tIns="34289" rIns="68558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58" tIns="34289" rIns="68558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70"/>
            <a:ext cx="2057400" cy="273844"/>
          </a:xfrm>
          <a:prstGeom prst="rect">
            <a:avLst/>
          </a:prstGeom>
        </p:spPr>
        <p:txBody>
          <a:bodyPr vert="horz" lIns="68558" tIns="34289" rIns="68558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0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5BC3A9F-532F-4AE4-BC0E-7E4827BE1EE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0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3/16/2023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70"/>
            <a:ext cx="3086100" cy="273844"/>
          </a:xfrm>
          <a:prstGeom prst="rect">
            <a:avLst/>
          </a:prstGeom>
        </p:spPr>
        <p:txBody>
          <a:bodyPr vert="horz" lIns="68558" tIns="34289" rIns="68558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0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70"/>
            <a:ext cx="2057400" cy="273844"/>
          </a:xfrm>
          <a:prstGeom prst="rect">
            <a:avLst/>
          </a:prstGeom>
        </p:spPr>
        <p:txBody>
          <a:bodyPr vert="horz" wrap="square" lIns="68558" tIns="34289" rIns="68558" bIns="34289" numCol="1" anchor="ctr" anchorCtr="0" compatLnSpc="1">
            <a:prstTxWarp prst="textNoShape">
              <a:avLst/>
            </a:prstTxWarp>
          </a:bodyPr>
          <a:lstStyle>
            <a:lvl1pPr algn="r">
              <a:defRPr sz="900" smtClean="0">
                <a:solidFill>
                  <a:srgbClr val="898989"/>
                </a:solidFill>
              </a:defRPr>
            </a:lvl1pPr>
          </a:lstStyle>
          <a:p>
            <a:pPr defTabSz="91406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AD16CF9-B906-4470-96E9-B305904049E7}" type="slidenum">
              <a:rPr lang="ru-RU" altLang="ru-RU">
                <a:latin typeface="Arial" charset="0"/>
                <a:cs typeface="Arial" charset="0"/>
              </a:rPr>
              <a:pPr defTabSz="91406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42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342767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545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8318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109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390" indent="-17139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169" indent="-17139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6934" indent="-17139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700" indent="-17139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2467" indent="-17139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245" indent="-171390" algn="l" defTabSz="68554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018" indent="-171390" algn="l" defTabSz="68554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0790" indent="-171390" algn="l" defTabSz="68554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3569" indent="-171390" algn="l" defTabSz="685545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767" algn="l" defTabSz="685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545" algn="l" defTabSz="685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318" algn="l" defTabSz="685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090" algn="l" defTabSz="685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3869" algn="l" defTabSz="685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6634" algn="l" defTabSz="685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400" algn="l" defTabSz="685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167" algn="l" defTabSz="685545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49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49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20.png" /><Relationship Id="rId1" Type="http://schemas.openxmlformats.org/officeDocument/2006/relationships/slideLayout" Target="../slideLayouts/slideLayout49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57.xml" /><Relationship Id="rId5" Type="http://schemas.openxmlformats.org/officeDocument/2006/relationships/image" Target="../media/image23.jpeg" /><Relationship Id="rId4" Type="http://schemas.openxmlformats.org/officeDocument/2006/relationships/image" Target="../media/image22.jpe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70.xml" /><Relationship Id="rId5" Type="http://schemas.openxmlformats.org/officeDocument/2006/relationships/image" Target="../media/image25.png" /><Relationship Id="rId4" Type="http://schemas.openxmlformats.org/officeDocument/2006/relationships/image" Target="../media/image24.jpeg" 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 /><Relationship Id="rId3" Type="http://schemas.openxmlformats.org/officeDocument/2006/relationships/diagramData" Target="../diagrams/data1.xml" /><Relationship Id="rId7" Type="http://schemas.microsoft.com/office/2007/relationships/diagramDrawing" Target="../diagrams/drawing1.xm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44.xml" /><Relationship Id="rId6" Type="http://schemas.openxmlformats.org/officeDocument/2006/relationships/diagramColors" Target="../diagrams/colors1.xml" /><Relationship Id="rId5" Type="http://schemas.openxmlformats.org/officeDocument/2006/relationships/diagramQuickStyle" Target="../diagrams/quickStyle1.xml" /><Relationship Id="rId10" Type="http://schemas.openxmlformats.org/officeDocument/2006/relationships/image" Target="../media/image31.png" /><Relationship Id="rId4" Type="http://schemas.openxmlformats.org/officeDocument/2006/relationships/diagramLayout" Target="../diagrams/layout1.xml" /><Relationship Id="rId9" Type="http://schemas.openxmlformats.org/officeDocument/2006/relationships/image" Target="../media/image30.png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44.xml" /><Relationship Id="rId4" Type="http://schemas.openxmlformats.org/officeDocument/2006/relationships/hyperlink" Target="https://obrnadzor.gov.ru/news/perechen-pokazatelej-akkreditaczionnogo-monitoringa-dlya-shkol-i-organizaczij-spo-budet-skorrektirovan/" TargetMode="Externa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 /><Relationship Id="rId7" Type="http://schemas.microsoft.com/office/2007/relationships/diagramDrawing" Target="../diagrams/drawing2.xml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44.xml" /><Relationship Id="rId6" Type="http://schemas.openxmlformats.org/officeDocument/2006/relationships/diagramColors" Target="../diagrams/colors2.xml" /><Relationship Id="rId5" Type="http://schemas.openxmlformats.org/officeDocument/2006/relationships/diagramQuickStyle" Target="../diagrams/quickStyle2.xml" /><Relationship Id="rId4" Type="http://schemas.openxmlformats.org/officeDocument/2006/relationships/diagramLayout" Target="../diagrams/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4.xml" /><Relationship Id="rId6" Type="http://schemas.openxmlformats.org/officeDocument/2006/relationships/image" Target="../media/image6.png" /><Relationship Id="rId5" Type="http://schemas.openxmlformats.org/officeDocument/2006/relationships/image" Target="../media/image5.png" /><Relationship Id="rId4" Type="http://schemas.openxmlformats.org/officeDocument/2006/relationships/image" Target="../media/image4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36.xml" /><Relationship Id="rId4" Type="http://schemas.openxmlformats.org/officeDocument/2006/relationships/image" Target="../media/image5.png" 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 /><Relationship Id="rId3" Type="http://schemas.openxmlformats.org/officeDocument/2006/relationships/image" Target="../media/image9.png" /><Relationship Id="rId7" Type="http://schemas.openxmlformats.org/officeDocument/2006/relationships/image" Target="../media/image13.png" /><Relationship Id="rId2" Type="http://schemas.openxmlformats.org/officeDocument/2006/relationships/hyperlink" Target="https://akkredmonitoring.rustest.ru/" TargetMode="External" /><Relationship Id="rId1" Type="http://schemas.openxmlformats.org/officeDocument/2006/relationships/slideLayout" Target="../slideLayouts/slideLayout49.xml" /><Relationship Id="rId6" Type="http://schemas.openxmlformats.org/officeDocument/2006/relationships/image" Target="../media/image12.png" /><Relationship Id="rId11" Type="http://schemas.openxmlformats.org/officeDocument/2006/relationships/image" Target="../media/image5.png" /><Relationship Id="rId5" Type="http://schemas.openxmlformats.org/officeDocument/2006/relationships/image" Target="../media/image11.png" /><Relationship Id="rId10" Type="http://schemas.openxmlformats.org/officeDocument/2006/relationships/image" Target="../media/image16.png" /><Relationship Id="rId4" Type="http://schemas.openxmlformats.org/officeDocument/2006/relationships/image" Target="../media/image10.png" /><Relationship Id="rId9" Type="http://schemas.openxmlformats.org/officeDocument/2006/relationships/image" Target="../media/image15.pn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49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49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49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49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49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5496" y="1419622"/>
            <a:ext cx="9108504" cy="1728190"/>
          </a:xfrm>
        </p:spPr>
        <p:txBody>
          <a:bodyPr rtlCol="0" anchor="t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sz="31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Апробация </a:t>
            </a:r>
            <a:r>
              <a:rPr lang="ru-RU" altLang="ru-RU" sz="31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аккредитационных</a:t>
            </a:r>
            <a:r>
              <a:rPr lang="ru-RU" altLang="ru-RU" sz="31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показателей </a:t>
            </a:r>
            <a:br>
              <a:rPr lang="ru-RU" altLang="ru-RU" sz="31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altLang="ru-RU" sz="31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рамках </a:t>
            </a:r>
            <a:r>
              <a:rPr lang="ru-RU" altLang="ru-RU" sz="31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аккредитационного</a:t>
            </a:r>
            <a:r>
              <a:rPr lang="ru-RU" altLang="ru-RU" sz="31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мониторинга</a:t>
            </a:r>
            <a:endParaRPr lang="ru-RU" altLang="ru-RU" sz="3200" spc="-1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>
          <a:xfrm>
            <a:off x="104953" y="3723878"/>
            <a:ext cx="8928530" cy="647700"/>
          </a:xfrm>
        </p:spPr>
        <p:txBody>
          <a:bodyPr/>
          <a:lstStyle/>
          <a:p>
            <a:pPr marL="0" indent="0" algn="r" eaLnBrk="1" hangingPunct="1">
              <a:spcBef>
                <a:spcPct val="0"/>
              </a:spcBef>
              <a:buNone/>
            </a:pPr>
            <a:r>
              <a:rPr lang="ru-RU" altLang="ru-RU" sz="1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Окуленко</a:t>
            </a:r>
            <a:r>
              <a:rPr lang="ru-RU" altLang="ru-RU" sz="1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Инна Владимировна, </a:t>
            </a:r>
          </a:p>
          <a:p>
            <a:pPr marL="0" indent="0" algn="r" eaLnBrk="1" hangingPunct="1">
              <a:spcBef>
                <a:spcPct val="0"/>
              </a:spcBef>
              <a:buNone/>
            </a:pPr>
            <a:r>
              <a:rPr lang="ru-RU" altLang="ru-RU" sz="1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 управления </a:t>
            </a:r>
          </a:p>
          <a:p>
            <a:pPr marL="0" indent="0" algn="r" eaLnBrk="1" hangingPunct="1">
              <a:spcBef>
                <a:spcPct val="0"/>
              </a:spcBef>
              <a:buNone/>
            </a:pPr>
            <a:r>
              <a:rPr lang="ru-RU" altLang="ru-RU" sz="1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государственного контроля (надзора) </a:t>
            </a:r>
          </a:p>
          <a:p>
            <a:pPr marL="0" indent="0" algn="r" eaLnBrk="1" hangingPunct="1">
              <a:spcBef>
                <a:spcPct val="0"/>
              </a:spcBef>
              <a:buNone/>
            </a:pPr>
            <a:r>
              <a:rPr lang="ru-RU" altLang="ru-RU" sz="1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сфере образования</a:t>
            </a:r>
            <a:endParaRPr lang="ru-RU" alt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 eaLnBrk="1" hangingPunct="1">
              <a:spcBef>
                <a:spcPct val="0"/>
              </a:spcBef>
              <a:buNone/>
            </a:pPr>
            <a:endParaRPr lang="ru-RU" altLang="ru-RU" sz="1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spcBef>
                <a:spcPct val="0"/>
              </a:spcBef>
              <a:buNone/>
            </a:pPr>
            <a:r>
              <a:rPr lang="ru-RU" altLang="ru-RU" sz="1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 марта 2023</a:t>
            </a:r>
          </a:p>
          <a:p>
            <a:pPr marL="0" indent="0" algn="r" eaLnBrk="1" hangingPunct="1">
              <a:spcBef>
                <a:spcPct val="0"/>
              </a:spcBef>
              <a:buNone/>
            </a:pPr>
            <a:endParaRPr lang="ru-RU" altLang="ru-RU" sz="1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 eaLnBrk="1" hangingPunct="1">
              <a:spcBef>
                <a:spcPct val="0"/>
              </a:spcBef>
              <a:buNone/>
            </a:pPr>
            <a:endParaRPr lang="ru-RU" alt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6" y="-5946"/>
            <a:ext cx="1655737" cy="849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Прямоугольник 1"/>
          <p:cNvSpPr>
            <a:spLocks noChangeArrowheads="1"/>
          </p:cNvSpPr>
          <p:nvPr/>
        </p:nvSpPr>
        <p:spPr bwMode="auto">
          <a:xfrm>
            <a:off x="3131840" y="242682"/>
            <a:ext cx="56880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76" tIns="45688" rIns="91376" bIns="4568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Самарской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951674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714697"/>
              </p:ext>
            </p:extLst>
          </p:nvPr>
        </p:nvGraphicFramePr>
        <p:xfrm>
          <a:off x="179513" y="1419622"/>
          <a:ext cx="8784976" cy="251258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847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4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16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4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924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578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п/п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Предлагаемое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баллов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Методика расчета АП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данных для расчета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показателя 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634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 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НОО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ООО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tc rowSpan="2">
                  <a:txBody>
                    <a:bodyPr/>
                    <a:lstStyle/>
                    <a:p>
                      <a:pPr marL="0" algn="ctr" defTabSz="68530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педагогических работников, имеющих диплом магистра, участвующих </a:t>
                      </a:r>
                      <a:br>
                        <a:rPr lang="ru-RU" sz="11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1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реализации образовательных программ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7161" marR="271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Имеется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показателя «имеется» устанавливается при наличии в образовательной организации педагогических работников, участвующих в реализации образовательных программ, имеющих диплом магистра.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Информация по показателю, актуальная на период проведения мониторинга, предоставляется по образовательной программе.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Информация, представленная образовательной организацией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661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имеется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7161" marR="27161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691680" y="320514"/>
            <a:ext cx="7272808" cy="36926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r"/>
            <a:r>
              <a:rPr lang="ru-RU" dirty="0"/>
              <a:t>Показатели для целей осуществления </a:t>
            </a:r>
            <a:r>
              <a:rPr lang="ru-RU" dirty="0" err="1"/>
              <a:t>аккредитационного</a:t>
            </a:r>
            <a:r>
              <a:rPr lang="ru-RU" dirty="0"/>
              <a:t> мониторинга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569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1304334"/>
                  </p:ext>
                </p:extLst>
              </p:nvPr>
            </p:nvGraphicFramePr>
            <p:xfrm>
              <a:off x="179510" y="699542"/>
              <a:ext cx="8784977" cy="4254061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79209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1148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279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607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52479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96783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71551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№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п/п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Предлагаемое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наименование показателя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Значение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АП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Количество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баллов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Методика расчета АП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Источники данных для расчета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показателя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52634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АП 6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ООО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СОО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marL="0" algn="ctr" defTabSz="685307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Доля выпускников, </a:t>
                          </a:r>
                          <a:b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</a:b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не набравших минимальное количество баллов по обязательным учебным предметам при прохождении государственной итоговой аттестации по образовательным программам, от общего количества выпускников</a:t>
                          </a:r>
                          <a:endParaRPr lang="ru-RU" sz="1100" b="1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Менее 5%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marL="38100" marR="28575" indent="142875" algn="just">
                            <a:spcBef>
                              <a:spcPts val="445"/>
                            </a:spcBef>
                            <a:spcAft>
                              <a:spcPts val="0"/>
                            </a:spcAft>
                            <a:tabLst>
                              <a:tab pos="1181100" algn="l"/>
                              <a:tab pos="2489200" algn="l"/>
                            </a:tabLs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Значение показателя рассчитывается как отношение количества выпускников, не набравших минимальное количество баллов по обязательным учебным предметам при прохождении государственной итоговой аттестации, к общему количеству выпускников, проходивших государственную итоговую аттестацию по образовательным программам по обязательным учебным предметам, умноженное на 100.</a:t>
                          </a:r>
                        </a:p>
                        <a:p>
                          <a:pPr indent="45021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Показатель рассчитывается по формуле: </a:t>
                          </a:r>
                        </a:p>
                        <a:p>
                          <a:pPr indent="45021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</a:p>
                        <a:p>
                          <a:pPr indent="45021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900" b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АП=</m:t>
                                </m:r>
                                <m:f>
                                  <m:fPr>
                                    <m:ctrlPr>
                                      <a:rPr lang="ru-RU" sz="9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9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  <m:r>
                                      <a:rPr lang="en-US" sz="900" b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lang="en-US" sz="9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  <m:r>
                                      <a:rPr lang="en-US" sz="900" b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den>
                                </m:f>
                                <m:r>
                                  <a:rPr lang="en-US" sz="900" b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r>
                                  <a:rPr lang="en-US" sz="9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  <m:r>
                                  <a:rPr lang="en-US" sz="900" b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,  где</m:t>
                                </m:r>
                              </m:oMath>
                            </m:oMathPara>
                          </a14:m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marL="0" marR="28575" lvl="0" indent="180975" algn="just">
                            <a:spcBef>
                              <a:spcPts val="865"/>
                            </a:spcBef>
                            <a:spcAft>
                              <a:spcPts val="0"/>
                            </a:spcAft>
                            <a:buSzPts val="1200"/>
                            <a:buFont typeface="Times New Roman"/>
                            <a:buNone/>
                            <a:tabLst>
                              <a:tab pos="527050" algn="l"/>
                            </a:tabLst>
                          </a:pPr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a</a:t>
                          </a:r>
                          <a:r>
                            <a:rPr lang="en-US" sz="900" b="0" baseline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- количество выпускников, не набравших минимальное количество баллов по обязательным учебным предметам при прохождении государственной итоговой аттестации по образовательным программам;</a:t>
                          </a:r>
                        </a:p>
                        <a:p>
                          <a:pPr marL="0" marR="29845" lvl="0" indent="180975" algn="just">
                            <a:spcBef>
                              <a:spcPts val="5"/>
                            </a:spcBef>
                            <a:spcAft>
                              <a:spcPts val="0"/>
                            </a:spcAft>
                            <a:buSzPts val="1200"/>
                            <a:buFont typeface="Times New Roman"/>
                            <a:buNone/>
                            <a:tabLst>
                              <a:tab pos="668655" algn="l"/>
                            </a:tabLst>
                          </a:pPr>
                          <a:r>
                            <a:rPr lang="en-US" sz="12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b</a:t>
                          </a:r>
                          <a:r>
                            <a:rPr lang="en-US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- общее количество выпускников, проходивших государственную итоговую аттестацию по образовательным программам по обязательным учебным предметам.</a:t>
                          </a:r>
                        </a:p>
                        <a:p>
                          <a:pPr marL="38100" marR="29845" indent="142875" algn="just"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Информация по показателю предоставляется за учебный год, предшествующий году проведения мониторинга.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Times New Roman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Федеральная/</a:t>
                          </a:r>
                          <a:b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</a:b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региональная информационная система обеспечения проведения государственной итоговой аттестации освоивших основные образовательные программы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864096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5% - 9%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021813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10% и более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0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1304334"/>
                  </p:ext>
                </p:extLst>
              </p:nvPr>
            </p:nvGraphicFramePr>
            <p:xfrm>
              <a:off x="179510" y="699542"/>
              <a:ext cx="8784977" cy="4254061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79209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61148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112799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76078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352479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4"/>
                        </a:ext>
                      </a:extLst>
                    </a:gridCol>
                    <a:gridCol w="96783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5"/>
                        </a:ext>
                      </a:extLst>
                    </a:gridCol>
                  </a:tblGrid>
                  <a:tr h="71551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№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п/п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Предлагаемое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наименование показателя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Значение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АП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Количество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 </a:t>
                          </a:r>
                          <a: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баллов</a:t>
                          </a: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Методика расчета </a:t>
                          </a:r>
                          <a: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АП</a:t>
                          </a: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Источники данных для расчета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показателя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652634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АП </a:t>
                          </a:r>
                          <a:r>
                            <a:rPr lang="ru-RU" sz="9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6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cs typeface="Times New Roman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 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ООО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СОО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marL="0" algn="ctr" defTabSz="685307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Доля выпускников, </a:t>
                          </a:r>
                          <a: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/>
                          </a:r>
                          <a:b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</a:br>
                          <a: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не </a:t>
                          </a: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набравших минимальное количество баллов по обязательным учебным предметам при прохождении государственной итоговой аттестации по образовательным программам, от общего количества выпускников</a:t>
                          </a:r>
                          <a:endParaRPr lang="ru-RU" sz="1100" b="1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Менее 5%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34502" marR="34502" marT="0" marB="0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21972" t="-20482" r="-27509"/>
                          </a:stretch>
                        </a:blip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Федеральная</a:t>
                          </a:r>
                          <a:r>
                            <a:rPr lang="ru-RU" sz="9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/</a:t>
                          </a:r>
                          <a:br>
                            <a:rPr lang="ru-RU" sz="9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</a:br>
                          <a:r>
                            <a:rPr lang="ru-RU" sz="9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региональная </a:t>
                          </a: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информационная система обеспечения проведения государственной итоговой аттестации освоивших основные образовательные </a:t>
                          </a:r>
                          <a:r>
                            <a:rPr lang="ru-RU" sz="9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программы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864096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5% - 9%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5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2021813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10% и более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itchFamily="18" charset="0"/>
                              <a:cs typeface="Times New Roman" pitchFamily="18" charset="0"/>
                            </a:rPr>
                            <a:t>0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Прямоугольник 3"/>
          <p:cNvSpPr/>
          <p:nvPr/>
        </p:nvSpPr>
        <p:spPr>
          <a:xfrm>
            <a:off x="1710281" y="195486"/>
            <a:ext cx="7272808" cy="36926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r"/>
            <a:r>
              <a:rPr lang="ru-RU" dirty="0"/>
              <a:t>Показатели для целей осуществления </a:t>
            </a:r>
            <a:r>
              <a:rPr lang="ru-RU" dirty="0" err="1"/>
              <a:t>аккредитационного</a:t>
            </a:r>
            <a:r>
              <a:rPr lang="ru-RU" dirty="0"/>
              <a:t> мониторинга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070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8238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9633415"/>
                  </p:ext>
                </p:extLst>
              </p:nvPr>
            </p:nvGraphicFramePr>
            <p:xfrm>
              <a:off x="179513" y="987574"/>
              <a:ext cx="8814166" cy="3658311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64807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93287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528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04056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№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п/п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Предлагаемое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Значение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Количество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баллов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Методика расчета АП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Источники данных для расчета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показателя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54340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 7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ООО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СОО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Доля выпускников, получивших допуск </a:t>
                          </a:r>
                          <a:b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 государственной итоговой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аттестации по образовательным программам </a:t>
                          </a:r>
                          <a:b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(без учета повторного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написания итогового сочинения (изложения) </a:t>
                          </a:r>
                          <a:b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 (или) ликвидации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академической задолженности), </a:t>
                          </a:r>
                          <a:b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от общего количества выпускников</a:t>
                          </a:r>
                          <a:endParaRPr lang="ru-RU" sz="1100" b="1" kern="12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+mn-ea"/>
                            <a:cs typeface="Times New Roman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90% и более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indent="45021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Значение показателя рассчитывается как отношение количества выпускников, получивших допуск к государственной итоговой аттестации, к общему количеству выпускников, освоивших образовательную программу, умноженное на 100.</a:t>
                          </a:r>
                        </a:p>
                        <a:p>
                          <a:pPr indent="45021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Показатель рассчитывается по формуле:</a:t>
                          </a:r>
                        </a:p>
                        <a:p>
                          <a:pPr indent="45021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000" b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АП=</m:t>
                                </m:r>
                                <m:f>
                                  <m:fPr>
                                    <m:ctrlPr>
                                      <a:rPr lang="ru-RU" sz="10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0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𝑎</m:t>
                                    </m:r>
                                    <m:r>
                                      <a:rPr lang="en-US" sz="1000" b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lang="en-US" sz="10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𝑏</m:t>
                                    </m:r>
                                    <m:r>
                                      <a:rPr lang="en-US" sz="1000" b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</a:rPr>
                                      <m:t> </m:t>
                                    </m:r>
                                  </m:den>
                                </m:f>
                                <m:r>
                                  <a:rPr lang="en-US" sz="1000" b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US" sz="1000" b="0" i="1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100</m:t>
                                </m:r>
                                <m:r>
                                  <a:rPr lang="en-US" sz="1000" b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/>
                                  </a:rPr>
                                  <m:t>,  где</m:t>
                                </m:r>
                              </m:oMath>
                            </m:oMathPara>
                          </a14:m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indent="45021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	- количество выпускников, получивших допуск к государственной итоговой аттестации по образовательным программам основного общего образования (без учета повторного прохождения итогового собеседования по русскому языку и (или) ликвидации академической задолженности);</a:t>
                          </a:r>
                        </a:p>
                        <a:p>
                          <a:pPr indent="45021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	- общее количество выпускников, освоивших образовательную программу.</a:t>
                          </a:r>
                        </a:p>
                        <a:p>
                          <a:pPr indent="45021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Информация по показателю предоставляется за учебный год, предшествующий году проведения мониторинга.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Федеральная/</a:t>
                          </a:r>
                          <a:b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региональная информационная система </a:t>
                          </a:r>
                          <a:b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обеспечения проведения государственной итоговой аттестации освоивших основные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образовательные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785468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80% - 89%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806820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Менее 80%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9633415"/>
                  </p:ext>
                </p:extLst>
              </p:nvPr>
            </p:nvGraphicFramePr>
            <p:xfrm>
              <a:off x="179513" y="987574"/>
              <a:ext cx="8814166" cy="3672408"/>
            </p:xfrm>
            <a:graphic>
              <a:graphicData uri="http://schemas.openxmlformats.org/drawingml/2006/table">
                <a:tbl>
                  <a:tblPr firstRow="1" firstCol="1" bandRow="1">
                    <a:tableStyleId>{21E4AEA4-8DFA-4A89-87EB-49C32662AFE0}</a:tableStyleId>
                  </a:tblPr>
                  <a:tblGrid>
                    <a:gridCol w="64807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65618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89328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352839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4"/>
                        </a:ext>
                      </a:extLst>
                    </a:gridCol>
                    <a:gridCol w="129614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5"/>
                        </a:ext>
                      </a:extLst>
                    </a:gridCol>
                  </a:tblGrid>
                  <a:tr h="52578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№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п/п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Предлагаемое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Значение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Количество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баллов</a:t>
                          </a: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Методика расчета </a:t>
                          </a:r>
                          <a: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</a:t>
                          </a: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Источники данных для расчета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показателя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554340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 </a:t>
                          </a:r>
                          <a:r>
                            <a:rPr lang="ru-RU" sz="9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ООО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СОО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Доля выпускников, получивших допуск </a:t>
                          </a:r>
                          <a: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 </a:t>
                          </a: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государственной итоговой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аттестации по образовательным программам </a:t>
                          </a:r>
                          <a: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</a:t>
                          </a: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без учета повторного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написания итогового сочинения (изложения) </a:t>
                          </a:r>
                          <a: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 </a:t>
                          </a: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(или) ликвидации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академической задолженности), </a:t>
                          </a:r>
                          <a: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от </a:t>
                          </a:r>
                          <a:r>
                            <a:rPr lang="ru-RU" sz="1100" b="1" kern="120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общего количества выпускников</a:t>
                          </a:r>
                          <a:endParaRPr lang="ru-RU" sz="1100" b="1" kern="12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+mn-ea"/>
                            <a:cs typeface="Times New Roman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90% и более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rowSpan="3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7161" marR="27161" marT="0" marB="0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13322" t="-17442" r="-37024" b="-775"/>
                          </a:stretch>
                        </a:blip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Федеральная</a:t>
                          </a:r>
                          <a: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/</a:t>
                          </a:r>
                          <a:b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региональная </a:t>
                          </a: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информационная система </a:t>
                          </a:r>
                          <a: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000" b="0" dirty="0" smtClean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обеспечения </a:t>
                          </a: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проведения государственной итоговой аттестации освоивших основные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образовательные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785468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80% - 89%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1806820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Менее 80%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b="0" dirty="0">
                              <a:solidFill>
                                <a:schemeClr val="tx1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27161" marR="27161" marT="0" marB="0" anchor="ctr">
                        <a:lnL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Прямоугольник 2"/>
          <p:cNvSpPr/>
          <p:nvPr/>
        </p:nvSpPr>
        <p:spPr>
          <a:xfrm>
            <a:off x="1691680" y="320514"/>
            <a:ext cx="7272808" cy="36926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r"/>
            <a:r>
              <a:rPr lang="ru-RU" dirty="0"/>
              <a:t>Показатели для целей осуществления </a:t>
            </a:r>
            <a:r>
              <a:rPr lang="ru-RU" dirty="0" err="1"/>
              <a:t>аккредитационного</a:t>
            </a:r>
            <a:r>
              <a:rPr lang="ru-RU" dirty="0"/>
              <a:t> мониторинга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2778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s://vakademe.ru/images2/ft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967" y="52314"/>
            <a:ext cx="1371292" cy="5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92321" y="91812"/>
            <a:ext cx="5800197" cy="287135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7167" tIns="33593" rIns="67167" bIns="33593" rtlCol="0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</a:rPr>
              <a:t>Личный кабинет ОО для прохождения аккредитационного мониторинга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475915"/>
              </p:ext>
            </p:extLst>
          </p:nvPr>
        </p:nvGraphicFramePr>
        <p:xfrm>
          <a:off x="161311" y="1234459"/>
          <a:ext cx="8660010" cy="3817730"/>
        </p:xfrm>
        <a:graphic>
          <a:graphicData uri="http://schemas.openxmlformats.org/drawingml/2006/table">
            <a:tbl>
              <a:tblPr firstRow="1" firstCol="1" bandRow="1"/>
              <a:tblGrid>
                <a:gridCol w="81221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400"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1. Наличие электронной информационно-образовательной среды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0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42270" marR="42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 Информация, подтверждающая наличие доступа к сети «Интернет».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994">
                <a:tc gridSpan="2">
                  <a:txBody>
                    <a:bodyPr/>
                    <a:lstStyle/>
                    <a:p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Ссылка: </a:t>
                      </a:r>
                      <a:r>
                        <a:rPr lang="ru-RU" sz="700" u="sng" kern="1200" dirty="0">
                          <a:solidFill>
                            <a:srgbClr val="0E0EFA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Акт об оказании услуг связи, заверенный представителем «Ростелекома» и директором ОО</a:t>
                      </a: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42270" marR="42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Локальный нормативно-правовой акт об электронной информационно-образовательной среде.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2400"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Ссылка: </a:t>
                      </a:r>
                      <a:r>
                        <a:rPr lang="ru-RU" sz="700" u="sng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Положение ОО об электронной информационно – образовательной среде 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42270" marR="42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 Доступ к цифровой (электронной) библиотеке и/или иным электронным образовательным ресурсам.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400"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Ссылка: </a:t>
                      </a:r>
                      <a:r>
                        <a:rPr lang="ru-RU" sz="700" u="sng" dirty="0">
                          <a:solidFill>
                            <a:srgbClr val="0E0EF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Ссылка</a:t>
                      </a:r>
                      <a:r>
                        <a:rPr lang="ru-RU" sz="700" u="sng" baseline="0" dirty="0">
                          <a:solidFill>
                            <a:srgbClr val="0E0EFA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на раздел сайта ОО по использованию при реализации указанных образовательных программ электронного обучения и дистанционных образовательных технологий</a:t>
                      </a:r>
                      <a:endParaRPr lang="ru-RU" sz="700" u="sng" dirty="0">
                        <a:solidFill>
                          <a:srgbClr val="0E0EFA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42270" marR="42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 Доступ к электронной системе учета обучающихся, учета и хранения их образовательных результатов (электронный журнал, электронный дневник).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2400"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Ссылка: </a:t>
                      </a:r>
                      <a:r>
                        <a:rPr lang="ru-RU" sz="700" u="sng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АСУ РСО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42270" marR="42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 Доступ к электронным портфолио обучающихся.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2400"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Ссылка: </a:t>
                      </a:r>
                      <a:r>
                        <a:rPr lang="ru-RU" sz="700" u="sng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АСУ РСО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42270" marR="42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6. Доступ к учебному плану, рабочим программам учебных предметов, учебных курсов (в том числе внеурочной деятельности), учебных модулей НОО.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2400"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Ссылка: </a:t>
                      </a:r>
                      <a:r>
                        <a:rPr lang="ru-RU" sz="700" u="sng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Ссылка на раздел сайта ОО</a:t>
                      </a:r>
                      <a:r>
                        <a:rPr lang="ru-RU" sz="700" u="sng" baseline="0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«Образование»</a:t>
                      </a:r>
                      <a:r>
                        <a:rPr lang="ru-RU" sz="700" u="sng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42270" marR="42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2400"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2. Участие обучающихся в оценочных мероприятиях, проведенных в рамках мониторинга системы образования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42270" marR="42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284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Участие 4-х классов по всем учебным предметам, установленным </a:t>
                      </a:r>
                      <a:r>
                        <a:rPr lang="ru-RU" sz="7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Рособрнадзором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во ВПР в текущем учебном году или в учебном году, предшествующем аккредитационному мониторингу. 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ПрД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1284"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3. Доля педагогических работников, имеющих первую или высшую квалификационные категории, ученое звание и/или ученую степень, участвующих в реализации ОП НОО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42270" marR="42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1284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Количество педагогических работников, имеющих первую или высшую квалификационные категории, ученое звание и/или ученую степень, участвующих в реализации ОП НОО.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Общее количество педагогических работников, участвующих в реализации ОП НОО.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04800"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4. Доля педагогических работников, прошедших повышение квалификации по профилю преподаваемого учебного предмета, за последние 3 года в общем числе педагогических работников, участвующих в реализации ОП НОО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42270" marR="42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01284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Количество педагогических работников, прошедших повышение квалификации по профилю преподаваемого учебного предмета, за последние 3 года, участвующих в реализации ОП НОО.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Общее количество педагогических работников, участвующих в реализации ОП НОО.</a:t>
                      </a:r>
                      <a:endParaRPr lang="ru-RU" sz="7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2400">
                <a:tc gridSpan="2"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5. Наличие педагогических работников, имеющих диплом магистра, участвующих в реализации ОП НОО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42270" marR="42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2400">
                <a:tc>
                  <a:txBody>
                    <a:bodyPr/>
                    <a:lstStyle/>
                    <a:p>
                      <a:pPr algn="just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Количество педагогических работников, участвующих в реализации ОП НОО, имеющих диплом магистра.</a:t>
                      </a:r>
                      <a:endParaRPr lang="ru-RU" sz="7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9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1575" marR="315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83" y="475043"/>
            <a:ext cx="8781429" cy="741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Группа 9"/>
          <p:cNvGrpSpPr>
            <a:grpSpLocks/>
          </p:cNvGrpSpPr>
          <p:nvPr/>
        </p:nvGrpSpPr>
        <p:grpSpPr bwMode="auto">
          <a:xfrm>
            <a:off x="38381" y="-20473"/>
            <a:ext cx="1524109" cy="671274"/>
            <a:chOff x="143554" y="-114709"/>
            <a:chExt cx="3664921" cy="2016658"/>
          </a:xfrm>
        </p:grpSpPr>
        <p:pic>
          <p:nvPicPr>
            <p:cNvPr id="9" name="Picture 2" descr="C:\Users\MalenkovaEV.EDU1\Desktop\Картинки\flag_rossiya_simvolika_lenty_trikolor_99276_2560x1600.jpg"/>
            <p:cNvPicPr>
              <a:picLocks noChangeAspect="1" noChangeArrowheads="1"/>
            </p:cNvPicPr>
            <p:nvPr/>
          </p:nvPicPr>
          <p:blipFill>
            <a:blip r:embed="rId4" cstate="print"/>
            <a:srcRect l="25054" b="11670"/>
            <a:stretch>
              <a:fillRect/>
            </a:stretch>
          </p:blipFill>
          <p:spPr bwMode="auto">
            <a:xfrm rot="10800000">
              <a:off x="143554" y="416691"/>
              <a:ext cx="3206805" cy="1485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" name="Рисунок 9" descr="Samarskaya_oblast_gerb_h8nqy4tcmxozhyoh4wh5.jpg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785" y="-114709"/>
              <a:ext cx="2748690" cy="186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01775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s://vakademe.ru/images2/ft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967" y="52314"/>
            <a:ext cx="1371292" cy="52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98457" y="173521"/>
            <a:ext cx="5970566" cy="28328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7167" tIns="33593" rIns="67167" bIns="33593" rtlCol="0">
            <a:sp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</a:rPr>
              <a:t>Личный кабинет ОО для прохождения аккредитационного мониторинга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485361"/>
              </p:ext>
            </p:extLst>
          </p:nvPr>
        </p:nvGraphicFramePr>
        <p:xfrm>
          <a:off x="201357" y="1491630"/>
          <a:ext cx="8741286" cy="3331524"/>
        </p:xfrm>
        <a:graphic>
          <a:graphicData uri="http://schemas.openxmlformats.org/drawingml/2006/table">
            <a:tbl>
              <a:tblPr firstRow="1" firstCol="1" bandRow="1"/>
              <a:tblGrid>
                <a:gridCol w="79917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266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1. Наличие электронной информационно-образовательной среды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66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2. Участие обучающихся в оценочных мероприятиях, проведенных в рамках мониторинга системы образования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2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Участие пятых - восьмых классов по всем учебным предметам, установленным </a:t>
                      </a:r>
                      <a:r>
                        <a:rPr lang="ru-RU" sz="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Рособрнадзором</a:t>
                      </a: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во ВПР  в текущем учебном году или в учебном году, предшествующем аккредитационному мониторингу. 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ПрД</a:t>
                      </a:r>
                      <a:endParaRPr lang="ru-RU" sz="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43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3. Доля выпускников, не набравших минимальное количество баллов по обязательным учебным предметам при прохождении ГИА по ОП ООО, от общего количества выпускников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ПрД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266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Количество выпускников, не набравших минимальное количество баллов по обязательным учебным предметам при прохождении ГИА по ОП ООО  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266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Общее количество выпускников, проходивших ГИА по ОП ООО по обязательным учебным предметам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53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4. Доля выпускников, получивших допуск к ГИА по ОП ООО (без учета повторного прохождения итогового собеседования по русскому языку и (или) ликвидации академической задолженности), от общего количества выпускников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ПрД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689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Количество выпускников, получивших допуск к ГИА по ОП ООО (без учета повторного прохождения итогового собеседования по русскому языку и (или) ликвидации академической задолженности)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1266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Общее количество выпускников, освоивших ОП ООО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6893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5. Доля педагогических работников, имеющих первую или высшую квалификационные категории, ученое звание и/или ученую степень, участвующих в реализации ОП ООО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162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Количество педагогических работников, имеющих первую или высшую квалификационные категории, ученое звание и/или ученую степень, участвующих в реализации ОП ООО.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6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Общее количество педагогических работников, участвующих в реализации ОП ООО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533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6. Доля педагогических работников, прошедших повышение квалификации по профилю преподаваемого учебного предмета, за последние 3 года в общем числе педагогических работников, участвующих в реализации ОП ООО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31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Количество педагогических работников, прошедших повышение квалификации по профилю преподаваемого учебного предмета, за последние 3 года, участвующих в реализации ОП ООО 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6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Общее количество педагогических работников, участвующих в реализации ОП ООО</a:t>
                      </a:r>
                      <a:endParaRPr lang="ru-RU" sz="8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12667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Показатель 7. Наличие педагогических работников, имеющих диплом магистра, участвующих в реализации ОП ООО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68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 Количество педагогических работников, участвующих в реализации ОП ООО, имеющих диплом магистра.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1840" marR="218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32822" y="-20474"/>
            <a:ext cx="1514842" cy="720015"/>
            <a:chOff x="143554" y="-114709"/>
            <a:chExt cx="3664921" cy="2016658"/>
          </a:xfrm>
        </p:grpSpPr>
        <p:pic>
          <p:nvPicPr>
            <p:cNvPr id="6" name="Picture 2" descr="C:\Users\MalenkovaEV.EDU1\Desktop\Картинки\flag_rossiya_simvolika_lenty_trikolor_99276_2560x1600.jpg"/>
            <p:cNvPicPr>
              <a:picLocks noChangeAspect="1" noChangeArrowheads="1"/>
            </p:cNvPicPr>
            <p:nvPr/>
          </p:nvPicPr>
          <p:blipFill>
            <a:blip r:embed="rId3" cstate="print"/>
            <a:srcRect l="25054" b="11670"/>
            <a:stretch>
              <a:fillRect/>
            </a:stretch>
          </p:blipFill>
          <p:spPr bwMode="auto">
            <a:xfrm rot="10800000">
              <a:off x="143554" y="416691"/>
              <a:ext cx="3206805" cy="1485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8" name="Рисунок 7" descr="Samarskaya_oblast_gerb_h8nqy4tcmxozhyoh4wh5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785" y="-114709"/>
              <a:ext cx="2748690" cy="186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37" y="666808"/>
            <a:ext cx="8763000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419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3533"/>
            <a:ext cx="1515390" cy="777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33146766"/>
              </p:ext>
            </p:extLst>
          </p:nvPr>
        </p:nvGraphicFramePr>
        <p:xfrm>
          <a:off x="3995936" y="699542"/>
          <a:ext cx="50405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648708" y="51470"/>
            <a:ext cx="7272808" cy="36926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r"/>
            <a:r>
              <a:rPr lang="ru-RU" dirty="0"/>
              <a:t>Чек - листы для осуществления аккредитационного мониторинга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59582"/>
            <a:ext cx="3755943" cy="1254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18" y="1923678"/>
            <a:ext cx="3755943" cy="19859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53" y="3363838"/>
            <a:ext cx="3755942" cy="14731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290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1" y="-594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sun9-37.userapi.com/impg/dH91fqY4Nx4JnIy4yCSzBcINfNsvkCaqiM-Djw/2bCm2hkljtI.jpg?size=1000x800&amp;quality=95&amp;sign=f077a6e83f2d8927854d87b7f7ce105d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4" y="771550"/>
            <a:ext cx="387043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3968" y="483518"/>
            <a:ext cx="4572000" cy="4524315"/>
          </a:xfrm>
          <a:prstGeom prst="rect">
            <a:avLst/>
          </a:prstGeom>
        </p:spPr>
        <p:txBody>
          <a:bodyPr lIns="91410" tIns="45705" rIns="91410" bIns="45705">
            <a:spAutoFit/>
          </a:bodyPr>
          <a:lstStyle/>
          <a:p>
            <a:pPr indent="447510" algn="just"/>
            <a:r>
              <a:rPr lang="ru-RU" dirty="0"/>
              <a:t>Приказы с перечнем показателей для проведения </a:t>
            </a:r>
            <a:r>
              <a:rPr lang="ru-RU" dirty="0" err="1"/>
              <a:t>аккредитационного</a:t>
            </a:r>
            <a:r>
              <a:rPr lang="ru-RU" dirty="0"/>
              <a:t> мониторинга и методика их расчета в отношении школ и организаций СПО будут скорректированы по итогам апробации аккредитационных показателей.</a:t>
            </a:r>
          </a:p>
          <a:p>
            <a:pPr indent="447510" algn="just"/>
            <a:r>
              <a:rPr lang="ru-RU" dirty="0"/>
              <a:t>По итогам апробации и результатам обсуждения с представителями образовательных организаций в </a:t>
            </a:r>
            <a:r>
              <a:rPr lang="ru-RU" dirty="0" err="1"/>
              <a:t>аккредитационный</a:t>
            </a:r>
            <a:r>
              <a:rPr lang="ru-RU" dirty="0"/>
              <a:t> мониторинг могут добавиться дополнительные показатели, касающиеся кадрового потенциала.</a:t>
            </a:r>
          </a:p>
          <a:p>
            <a:pPr indent="447510" algn="just"/>
            <a:r>
              <a:rPr lang="ru-RU" dirty="0"/>
              <a:t>Первый мониторинг всех уровней образования намечен на </a:t>
            </a:r>
            <a:r>
              <a:rPr lang="ru-RU" b="1" u="sng" dirty="0"/>
              <a:t>осень 2023 года </a:t>
            </a:r>
            <a:r>
              <a:rPr lang="ru-RU" dirty="0"/>
              <a:t>и в дальнейшем будет проводиться </a:t>
            </a:r>
            <a:r>
              <a:rPr lang="ru-RU" b="1" u="sng" dirty="0"/>
              <a:t>раз в три года</a:t>
            </a:r>
            <a:r>
              <a:rPr lang="ru-RU" dirty="0"/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4" y="4011911"/>
            <a:ext cx="3870430" cy="6117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10" tIns="45705" rIns="91410" bIns="45705">
            <a:spAutoFit/>
          </a:bodyPr>
          <a:lstStyle/>
          <a:p>
            <a:r>
              <a:rPr lang="en-US" sz="1100" dirty="0">
                <a:hlinkClick r:id="rId4"/>
              </a:rPr>
              <a:t>https://obrnadzor.gov.ru/news/perechen-pokazatelej-akkreditaczionnogo-monitoringa-dlya-shkol-i-organizaczij-spo-budet-skorrektirovan/</a:t>
            </a:r>
            <a:r>
              <a:rPr lang="ru-RU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383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1" y="-594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86000" y="5147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42647" y="61915"/>
            <a:ext cx="7272808" cy="646266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ctr"/>
            <a:r>
              <a:rPr lang="ru-RU" dirty="0"/>
              <a:t>Задачи по итогам проведения апробации аккредитационных показателей при осуществлении </a:t>
            </a:r>
            <a:r>
              <a:rPr lang="ru-RU" dirty="0" err="1"/>
              <a:t>аккредитационного</a:t>
            </a:r>
            <a:r>
              <a:rPr lang="ru-RU" dirty="0"/>
              <a:t> мониторинга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37443650"/>
              </p:ext>
            </p:extLst>
          </p:nvPr>
        </p:nvGraphicFramePr>
        <p:xfrm>
          <a:off x="395536" y="771550"/>
          <a:ext cx="8496944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53880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Прямоугольник 1"/>
          <p:cNvSpPr>
            <a:spLocks noChangeArrowheads="1"/>
          </p:cNvSpPr>
          <p:nvPr/>
        </p:nvSpPr>
        <p:spPr bwMode="auto">
          <a:xfrm>
            <a:off x="155756" y="4371950"/>
            <a:ext cx="8520700" cy="57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1" tIns="34289" rIns="68531" bIns="34289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100" dirty="0">
                <a:solidFill>
                  <a:prstClr val="black"/>
                </a:solidFill>
                <a:latin typeface="Arial" charset="0"/>
                <a:cs typeface="Arial" charset="0"/>
              </a:rPr>
              <a:t>Предметом АККРЕДИТАЦИОННОГО МОНИТОРИНГА </a:t>
            </a:r>
            <a:br>
              <a:rPr lang="ru-RU" altLang="ru-RU" sz="1100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altLang="ru-RU" sz="1100" dirty="0">
                <a:solidFill>
                  <a:prstClr val="black"/>
                </a:solidFill>
                <a:latin typeface="Arial" charset="0"/>
                <a:cs typeface="Arial" charset="0"/>
              </a:rPr>
              <a:t>является </a:t>
            </a:r>
            <a:r>
              <a:rPr lang="ru-RU" altLang="ru-RU" sz="1100" b="1" dirty="0">
                <a:solidFill>
                  <a:prstClr val="black"/>
                </a:solidFill>
                <a:latin typeface="Arial" charset="0"/>
                <a:cs typeface="Arial" charset="0"/>
              </a:rPr>
              <a:t>систематическое, </a:t>
            </a:r>
            <a:r>
              <a:rPr lang="ru-RU" altLang="ru-RU" sz="1100" dirty="0">
                <a:solidFill>
                  <a:prstClr val="black"/>
                </a:solidFill>
                <a:latin typeface="Arial" charset="0"/>
                <a:cs typeface="Arial" charset="0"/>
              </a:rPr>
              <a:t>стандартизированное </a:t>
            </a:r>
            <a:r>
              <a:rPr lang="ru-RU" altLang="ru-RU" sz="1100" b="1" dirty="0">
                <a:solidFill>
                  <a:prstClr val="black"/>
                </a:solidFill>
                <a:latin typeface="Arial" charset="0"/>
                <a:cs typeface="Arial" charset="0"/>
              </a:rPr>
              <a:t>наблюдение за выполнением </a:t>
            </a:r>
            <a:br>
              <a:rPr lang="ru-RU" altLang="ru-RU" sz="1100" b="1" dirty="0">
                <a:solidFill>
                  <a:prstClr val="black"/>
                </a:solidFill>
                <a:latin typeface="Arial" charset="0"/>
                <a:cs typeface="Arial" charset="0"/>
              </a:rPr>
            </a:br>
            <a:r>
              <a:rPr lang="ru-RU" altLang="ru-RU" sz="1100" dirty="0">
                <a:solidFill>
                  <a:prstClr val="black"/>
                </a:solidFill>
                <a:latin typeface="Arial" charset="0"/>
                <a:cs typeface="Arial" charset="0"/>
              </a:rPr>
              <a:t>организациями, осуществляющими образовательную деятельность, </a:t>
            </a:r>
            <a:r>
              <a:rPr lang="ru-RU" altLang="ru-RU" sz="1100" b="1" dirty="0" err="1">
                <a:solidFill>
                  <a:prstClr val="black"/>
                </a:solidFill>
                <a:latin typeface="Arial" charset="0"/>
                <a:cs typeface="Arial" charset="0"/>
              </a:rPr>
              <a:t>аккредитационных</a:t>
            </a:r>
            <a:r>
              <a:rPr lang="ru-RU" altLang="ru-RU" sz="1100" b="1" dirty="0">
                <a:solidFill>
                  <a:prstClr val="black"/>
                </a:solidFill>
                <a:latin typeface="Arial" charset="0"/>
                <a:cs typeface="Arial" charset="0"/>
              </a:rPr>
              <a:t> показателей</a:t>
            </a:r>
          </a:p>
        </p:txBody>
      </p:sp>
      <p:sp>
        <p:nvSpPr>
          <p:cNvPr id="5126" name="Прямоугольник 8"/>
          <p:cNvSpPr>
            <a:spLocks noChangeArrowheads="1"/>
          </p:cNvSpPr>
          <p:nvPr/>
        </p:nvSpPr>
        <p:spPr bwMode="auto">
          <a:xfrm>
            <a:off x="971568" y="155997"/>
            <a:ext cx="8101013" cy="34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31" tIns="34289" rIns="68531" bIns="34289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prstClr val="white"/>
                </a:solidFill>
                <a:latin typeface="Arial" charset="0"/>
                <a:cs typeface="Arial" charset="0"/>
              </a:rPr>
              <a:t>Государственный мониторинг образовательной деятельности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1460" y="4299942"/>
            <a:ext cx="962685" cy="756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56" y="1563638"/>
            <a:ext cx="1906191" cy="2465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 descr="C:\Users\serebryakovakv\Desktop\3.jpg"/>
          <p:cNvPicPr>
            <a:picLocks noChangeAspect="1" noChangeArrowheads="1"/>
          </p:cNvPicPr>
          <p:nvPr/>
        </p:nvPicPr>
        <p:blipFill rotWithShape="1">
          <a:blip r:embed="rId4"/>
          <a:srcRect/>
          <a:stretch/>
        </p:blipFill>
        <p:spPr bwMode="auto">
          <a:xfrm>
            <a:off x="1547663" y="1957956"/>
            <a:ext cx="1646635" cy="23086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133499" y="771550"/>
            <a:ext cx="3180121" cy="619125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4994" tIns="17497" rIns="34994" bIns="17497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9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</a:t>
            </a:r>
            <a:r>
              <a:rPr lang="ru-RU" sz="900" b="1" u="sng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Минпросвещения</a:t>
            </a:r>
            <a:r>
              <a:rPr lang="ru-RU" sz="900" b="1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РФ № 868 от 29.11.2021</a:t>
            </a:r>
          </a:p>
          <a:p>
            <a:pPr marL="87313" indent="-873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Перечень </a:t>
            </a:r>
            <a:r>
              <a:rPr lang="ru-RU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аккредитационных</a:t>
            </a: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показателей</a:t>
            </a:r>
          </a:p>
          <a:p>
            <a:pPr marL="87313" indent="-8731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Методика расчета АП, утверждена 04.05.2022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68598"/>
              </p:ext>
            </p:extLst>
          </p:nvPr>
        </p:nvGraphicFramePr>
        <p:xfrm>
          <a:off x="3419872" y="771550"/>
          <a:ext cx="2704954" cy="1682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781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Количество АП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Минимальное</a:t>
                      </a:r>
                      <a:endParaRPr lang="ru-RU" sz="1100" baseline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>
                          <a:effectLst/>
                        </a:rPr>
                        <a:t>значение </a:t>
                      </a:r>
                      <a:r>
                        <a:rPr lang="ru-RU" sz="1100" dirty="0">
                          <a:effectLst/>
                        </a:rPr>
                        <a:t>баллов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30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НОО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30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30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ООО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40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30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СОО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40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1" y="-594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691682" y="123478"/>
            <a:ext cx="7272808" cy="369332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ctr"/>
            <a:r>
              <a:rPr lang="ru-RU" dirty="0"/>
              <a:t>Государственный мониторинг образовательной деятельности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6314883" y="771550"/>
            <a:ext cx="2542382" cy="3312368"/>
            <a:chOff x="695386" y="68380"/>
            <a:chExt cx="3876614" cy="4893334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386" y="68380"/>
              <a:ext cx="3876614" cy="489333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Скругленный прямоугольник 16"/>
            <p:cNvSpPr/>
            <p:nvPr/>
          </p:nvSpPr>
          <p:spPr>
            <a:xfrm>
              <a:off x="827584" y="4515966"/>
              <a:ext cx="3672408" cy="44574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861458"/>
              </p:ext>
            </p:extLst>
          </p:nvPr>
        </p:nvGraphicFramePr>
        <p:xfrm>
          <a:off x="3419872" y="2585895"/>
          <a:ext cx="2704954" cy="1682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1781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Количество АП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(апробация)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Минимальное</a:t>
                      </a:r>
                      <a:endParaRPr lang="ru-RU" sz="1100" baseline="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>
                          <a:effectLst/>
                        </a:rPr>
                        <a:t>значение </a:t>
                      </a:r>
                      <a:r>
                        <a:rPr lang="ru-RU" sz="1100" dirty="0">
                          <a:effectLst/>
                        </a:rPr>
                        <a:t>баллов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30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НОО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5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30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30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ООО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40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304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СОО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7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40</a:t>
                      </a:r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9634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5448" y="3363838"/>
            <a:ext cx="3082529" cy="1720982"/>
          </a:xfrm>
          <a:prstGeom prst="rect">
            <a:avLst/>
          </a:prstGeom>
        </p:spPr>
        <p:txBody>
          <a:bodyPr lIns="68532" tIns="34289" rIns="68532" bIns="34289">
            <a:spAutoFit/>
          </a:bodyPr>
          <a:lstStyle/>
          <a:p>
            <a:pPr defTabSz="685273" eaLnBrk="0" fontAlgn="base" hangingPunct="0">
              <a:spcBef>
                <a:spcPct val="0"/>
              </a:spcBef>
              <a:spcAft>
                <a:spcPts val="500"/>
              </a:spcAft>
              <a:defRPr/>
            </a:pPr>
            <a:r>
              <a:rPr lang="ru-RU" sz="9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ЗАДАЧИ АПРОБАЦИИ</a:t>
            </a:r>
            <a:r>
              <a:rPr lang="ru-RU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14153" indent="-214153" defTabSz="68527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выявление трудностей при выявлении </a:t>
            </a:r>
            <a:b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нового подхода;</a:t>
            </a:r>
          </a:p>
          <a:p>
            <a:pPr marL="214153" indent="-214153" defTabSz="68527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разработка и апробация порядка и технологии сбора данных;</a:t>
            </a:r>
          </a:p>
          <a:p>
            <a:pPr marL="214153" indent="-214153" defTabSz="68527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уточнение наименование показателей;</a:t>
            </a:r>
          </a:p>
          <a:p>
            <a:pPr marL="214153" indent="-214153" defTabSz="68527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уточнение значений показателей;</a:t>
            </a:r>
          </a:p>
          <a:p>
            <a:pPr marL="214153" indent="-214153" defTabSz="68527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уточнение методики расчета показателей;</a:t>
            </a:r>
          </a:p>
          <a:p>
            <a:pPr marL="214153" indent="-214153" defTabSz="68527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определение направлений и подходов </a:t>
            </a:r>
            <a:b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использованию результатов мониторинга.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5260" t="17827" r="34231" b="8349"/>
          <a:stretch/>
        </p:blipFill>
        <p:spPr>
          <a:xfrm>
            <a:off x="179512" y="843558"/>
            <a:ext cx="2057400" cy="2800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51" name="Прямоугольник 5"/>
          <p:cNvSpPr>
            <a:spLocks noChangeArrowheads="1"/>
          </p:cNvSpPr>
          <p:nvPr/>
        </p:nvSpPr>
        <p:spPr bwMode="auto">
          <a:xfrm>
            <a:off x="2411760" y="2715766"/>
            <a:ext cx="6637685" cy="577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2" tIns="34289" rIns="68532" bIns="34289">
            <a:spAutoFit/>
          </a:bodyPr>
          <a:lstStyle/>
          <a:p>
            <a:pPr defTabSz="68527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1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altLang="ru-RU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исследование </a:t>
            </a:r>
            <a:r>
              <a:rPr lang="ru-RU" altLang="ru-RU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возможностей практического применения </a:t>
            </a:r>
            <a:r>
              <a:rPr lang="ru-RU" altLang="ru-RU" sz="11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аккредитационных</a:t>
            </a:r>
            <a:r>
              <a:rPr lang="ru-RU" altLang="ru-RU" sz="11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показателей </a:t>
            </a:r>
            <a:r>
              <a:rPr lang="ru-RU" altLang="ru-RU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образовательными организациями, реализующими образовательные программы начального общего, основного общего и среднего общего образования</a:t>
            </a:r>
            <a:endParaRPr lang="ru-RU" alt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52" name="Picture 7" descr="карта федеральных округов россии с названиями: 2 тыс изображений найдено в 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99230"/>
            <a:ext cx="3829050" cy="2153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3" name="Прямоугольник 6"/>
          <p:cNvSpPr>
            <a:spLocks noChangeArrowheads="1"/>
          </p:cNvSpPr>
          <p:nvPr/>
        </p:nvSpPr>
        <p:spPr bwMode="auto">
          <a:xfrm>
            <a:off x="2664550" y="654102"/>
            <a:ext cx="1951497" cy="126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2" tIns="34289" rIns="68532" bIns="34289">
            <a:spAutoFit/>
          </a:bodyPr>
          <a:lstStyle/>
          <a:p>
            <a:pPr algn="ctr" defTabSz="68527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175 </a:t>
            </a:r>
          </a:p>
          <a:p>
            <a:pPr algn="ctr" defTabSz="68527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образовательных организаций </a:t>
            </a:r>
            <a:br>
              <a:rPr lang="ru-RU" altLang="ru-RU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всех субъектов Российской Федерации </a:t>
            </a:r>
            <a:br>
              <a:rPr lang="ru-RU" altLang="ru-RU" sz="1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altLang="ru-RU" sz="12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46592" y="2074012"/>
            <a:ext cx="3312368" cy="577079"/>
          </a:xfrm>
          <a:prstGeom prst="rect">
            <a:avLst/>
          </a:prstGeom>
          <a:noFill/>
        </p:spPr>
        <p:txBody>
          <a:bodyPr wrap="square" lIns="68532" tIns="34289" rIns="68532" bIns="34289">
            <a:spAutoFit/>
          </a:bodyPr>
          <a:lstStyle/>
          <a:p>
            <a:pPr defTabSz="68527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1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САМАРСКАЯ ОБЛАСТЬ</a:t>
            </a:r>
          </a:p>
          <a:p>
            <a:pPr marL="214153" indent="-214153" defTabSz="68527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ГБОУ ООШ № 5 </a:t>
            </a:r>
            <a:r>
              <a:rPr lang="ru-RU" sz="11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г.о.Чапаевск</a:t>
            </a:r>
            <a:endParaRPr 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153" indent="-214153" defTabSz="685273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ГБОУ ООШ </a:t>
            </a:r>
            <a:r>
              <a:rPr lang="ru-RU" sz="11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с.Тяглое</a:t>
            </a:r>
            <a:r>
              <a:rPr lang="ru-RU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Озеро </a:t>
            </a:r>
            <a:r>
              <a:rPr lang="ru-RU" sz="11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м.р.Пестравский</a:t>
            </a:r>
            <a:endParaRPr lang="ru-RU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3605318" y="1722964"/>
            <a:ext cx="0" cy="351048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6" name="Прямоугольник 15"/>
          <p:cNvSpPr>
            <a:spLocks noChangeArrowheads="1"/>
          </p:cNvSpPr>
          <p:nvPr/>
        </p:nvSpPr>
        <p:spPr bwMode="auto">
          <a:xfrm>
            <a:off x="5292080" y="3381044"/>
            <a:ext cx="1800200" cy="193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2" tIns="34289" rIns="68532" bIns="34289">
            <a:spAutoFit/>
          </a:bodyPr>
          <a:lstStyle/>
          <a:p>
            <a:pPr algn="ctr" defTabSz="56629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altLang="ru-RU" sz="9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ЭТАПЫ ОРГАНИЗАЦИИ</a:t>
            </a:r>
            <a:r>
              <a:rPr lang="ru-RU" altLang="ru-RU" sz="9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6157" name="TextBox 17"/>
          <p:cNvSpPr txBox="1">
            <a:spLocks noChangeArrowheads="1"/>
          </p:cNvSpPr>
          <p:nvPr/>
        </p:nvSpPr>
        <p:spPr bwMode="auto">
          <a:xfrm>
            <a:off x="7129485" y="3363838"/>
            <a:ext cx="1800202" cy="207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2" tIns="34289" rIns="68532" bIns="34289"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68527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900" b="1" dirty="0">
                <a:solidFill>
                  <a:srgbClr val="C00000"/>
                </a:solidFill>
                <a:latin typeface="Arial" charset="0"/>
                <a:cs typeface="Arial" charset="0"/>
              </a:rPr>
              <a:t>ОКТЯБРЬ - НОЯБРЬ 2022 Г.</a:t>
            </a:r>
          </a:p>
        </p:txBody>
      </p:sp>
      <p:sp>
        <p:nvSpPr>
          <p:cNvPr id="6158" name="Прямоугольник 1"/>
          <p:cNvSpPr>
            <a:spLocks noChangeArrowheads="1"/>
          </p:cNvSpPr>
          <p:nvPr/>
        </p:nvSpPr>
        <p:spPr bwMode="auto">
          <a:xfrm>
            <a:off x="5447976" y="3590880"/>
            <a:ext cx="3372495" cy="976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2" tIns="34289" rIns="68532" bIns="34289">
            <a:spAutoFit/>
          </a:bodyPr>
          <a:lstStyle/>
          <a:p>
            <a:pPr marL="256982" lvl="1" indent="-256982" defTabSz="433052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§"/>
            </a:pPr>
            <a:r>
              <a:rPr lang="ru-RU" altLang="ru-RU" sz="1000" dirty="0">
                <a:solidFill>
                  <a:srgbClr val="002060"/>
                </a:solidFill>
                <a:latin typeface="Arial" charset="0"/>
                <a:cs typeface="Arial" charset="0"/>
              </a:rPr>
              <a:t>Назначение ответственных в ТУ, ОО </a:t>
            </a:r>
            <a:br>
              <a:rPr lang="ru-RU" altLang="ru-RU" sz="1000" dirty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ru-RU" altLang="ru-RU" sz="1000" dirty="0">
                <a:solidFill>
                  <a:srgbClr val="002060"/>
                </a:solidFill>
                <a:latin typeface="Arial" charset="0"/>
                <a:cs typeface="Arial" charset="0"/>
              </a:rPr>
              <a:t>за проведением апробации;</a:t>
            </a:r>
          </a:p>
          <a:p>
            <a:pPr marL="256982" lvl="1" indent="-256982" defTabSz="433052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§"/>
            </a:pPr>
            <a:endParaRPr lang="ru-RU" altLang="ru-RU" sz="300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marL="256982" lvl="1" indent="-256982" defTabSz="433052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§"/>
            </a:pPr>
            <a:r>
              <a:rPr lang="ru-RU" altLang="ru-RU" sz="1000" dirty="0">
                <a:solidFill>
                  <a:srgbClr val="002060"/>
                </a:solidFill>
                <a:latin typeface="Arial" charset="0"/>
                <a:cs typeface="Arial" charset="0"/>
              </a:rPr>
              <a:t>Получение логина и пароля;</a:t>
            </a:r>
          </a:p>
          <a:p>
            <a:pPr marL="256982" lvl="1" indent="-256982" defTabSz="433052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§"/>
            </a:pPr>
            <a:endParaRPr lang="ru-RU" altLang="ru-RU" sz="300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marL="256982" lvl="1" indent="-256982" defTabSz="433052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§"/>
            </a:pPr>
            <a:r>
              <a:rPr lang="ru-RU" altLang="ru-RU" sz="1000" dirty="0">
                <a:solidFill>
                  <a:srgbClr val="002060"/>
                </a:solidFill>
                <a:latin typeface="Arial" charset="0"/>
                <a:cs typeface="Arial" charset="0"/>
              </a:rPr>
              <a:t>Заполнение данных в информационной системе;</a:t>
            </a:r>
          </a:p>
          <a:p>
            <a:pPr marL="256982" lvl="1" indent="-256982" defTabSz="433052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§"/>
            </a:pPr>
            <a:endParaRPr lang="ru-RU" altLang="ru-RU" sz="300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marL="256982" lvl="1" indent="-256982" defTabSz="433052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Wingdings" panose="05000000000000000000" pitchFamily="2" charset="2"/>
              <a:buChar char="§"/>
            </a:pPr>
            <a:r>
              <a:rPr lang="ru-RU" altLang="ru-RU" sz="1000" dirty="0">
                <a:solidFill>
                  <a:srgbClr val="002060"/>
                </a:solidFill>
                <a:latin typeface="Arial" charset="0"/>
                <a:cs typeface="Arial" charset="0"/>
              </a:rPr>
              <a:t>Формирование отчета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1" y="-594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691682" y="123478"/>
            <a:ext cx="7272808" cy="369332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ctr"/>
            <a:r>
              <a:rPr lang="ru-RU" dirty="0"/>
              <a:t>Апробация мониторинга (НОО, ООО, СОО) </a:t>
            </a:r>
          </a:p>
        </p:txBody>
      </p:sp>
    </p:spTree>
    <p:extLst>
      <p:ext uri="{BB962C8B-B14F-4D97-AF65-F5344CB8AC3E}">
        <p14:creationId xmlns:p14="http://schemas.microsoft.com/office/powerpoint/2010/main" val="1876837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2855023" y="792089"/>
            <a:ext cx="5840636" cy="34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35" tIns="34289" rIns="68535" bIns="34289">
            <a:spAutoFit/>
          </a:bodyPr>
          <a:lstStyle/>
          <a:p>
            <a:pPr defTabSz="68530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prstClr val="white"/>
                </a:solidFill>
                <a:latin typeface="Arial" charset="0"/>
                <a:cs typeface="Arial" charset="0"/>
              </a:rPr>
              <a:t>Этапы организации:   получение логина и пароля</a:t>
            </a:r>
          </a:p>
        </p:txBody>
      </p:sp>
      <p:sp>
        <p:nvSpPr>
          <p:cNvPr id="8197" name="Прямоугольник 1"/>
          <p:cNvSpPr>
            <a:spLocks noChangeArrowheads="1"/>
          </p:cNvSpPr>
          <p:nvPr/>
        </p:nvSpPr>
        <p:spPr bwMode="auto">
          <a:xfrm>
            <a:off x="179512" y="699542"/>
            <a:ext cx="8856984" cy="34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35" tIns="34289" rIns="68535" bIns="34289">
            <a:spAutoFit/>
          </a:bodyPr>
          <a:lstStyle/>
          <a:p>
            <a:pPr defTabSz="68530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личный кабинет ОО в ИС «</a:t>
            </a:r>
            <a:r>
              <a:rPr lang="ru-RU" altLang="ru-RU" sz="1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Аккредитационный</a:t>
            </a:r>
            <a:r>
              <a:rPr lang="ru-RU" altLang="ru-RU" sz="1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мониторинг»</a:t>
            </a:r>
            <a:r>
              <a:rPr lang="ru-RU" alt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https://akkredmonitoring.rustest.ru/</a:t>
            </a:r>
            <a:endParaRPr lang="ru-RU" alt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34688" t="25522" r="32110" b="28257"/>
          <a:stretch/>
        </p:blipFill>
        <p:spPr>
          <a:xfrm>
            <a:off x="179512" y="1275606"/>
            <a:ext cx="2022966" cy="1584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t="8917" b="37576"/>
          <a:stretch/>
        </p:blipFill>
        <p:spPr>
          <a:xfrm>
            <a:off x="2343171" y="1170399"/>
            <a:ext cx="6473429" cy="1947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37203" t="15524" r="22797" b="13365"/>
          <a:stretch/>
        </p:blipFill>
        <p:spPr>
          <a:xfrm>
            <a:off x="3268301" y="3106371"/>
            <a:ext cx="1545431" cy="1956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l="36598" t="21456" r="35816" b="6513"/>
          <a:stretch/>
        </p:blipFill>
        <p:spPr>
          <a:xfrm>
            <a:off x="557213" y="3068274"/>
            <a:ext cx="1344216" cy="19728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441" y="3520686"/>
            <a:ext cx="1035844" cy="103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900" y="3518304"/>
            <a:ext cx="1035844" cy="103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/>
          <a:srcRect l="36515" t="17599" r="34658" b="8944"/>
          <a:stretch/>
        </p:blipFill>
        <p:spPr>
          <a:xfrm>
            <a:off x="6124576" y="3118268"/>
            <a:ext cx="1381125" cy="1978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5" name="Рисунок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532" y="3536163"/>
            <a:ext cx="1035844" cy="1035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1" y="-594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436772" y="130078"/>
            <a:ext cx="7272808" cy="369332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ctr"/>
            <a:r>
              <a:rPr lang="ru-RU" dirty="0"/>
              <a:t>Этапы организации:   получение логина и пароля</a:t>
            </a:r>
          </a:p>
        </p:txBody>
      </p:sp>
    </p:spTree>
    <p:extLst>
      <p:ext uri="{BB962C8B-B14F-4D97-AF65-F5344CB8AC3E}">
        <p14:creationId xmlns:p14="http://schemas.microsoft.com/office/powerpoint/2010/main" val="1801377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1" y="-594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135881"/>
            <a:ext cx="7272808" cy="36926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r"/>
            <a:r>
              <a:rPr lang="ru-RU" dirty="0"/>
              <a:t>Показатели для целей осуществления </a:t>
            </a:r>
            <a:r>
              <a:rPr lang="ru-RU" dirty="0" err="1"/>
              <a:t>аккредитационного</a:t>
            </a:r>
            <a:r>
              <a:rPr lang="ru-RU" dirty="0"/>
              <a:t> мониторинга</a:t>
            </a: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702793" y="1275606"/>
            <a:ext cx="1780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2982913" y="13700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11008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b="1" dirty="0"/>
              <a:t> 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7951" y="915566"/>
            <a:ext cx="1098898" cy="2952329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АП1</a:t>
            </a:r>
            <a: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</a:p>
          <a:p>
            <a:pPr algn="ctr"/>
            <a:endParaRPr lang="ru-RU" sz="11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/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Наличие электронной информационно-образовательной среды</a:t>
            </a:r>
          </a:p>
          <a:p>
            <a:pPr algn="ctr"/>
            <a:endParaRPr lang="ru-RU" sz="11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259632" y="915566"/>
            <a:ext cx="1152128" cy="292937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АП2 </a:t>
            </a:r>
            <a:b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endParaRPr lang="ru-RU" sz="11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/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Участие обучающихся в оценочных мероприятиях</a:t>
            </a:r>
          </a:p>
          <a:p>
            <a:pPr algn="ctr"/>
            <a:endParaRPr lang="ru-RU" sz="12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452320" y="915567"/>
            <a:ext cx="1368152" cy="2987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АП7</a:t>
            </a:r>
            <a:b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endParaRPr lang="ru-RU" sz="11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Доля выпускников, получивших допуск к ГИА </a:t>
            </a:r>
            <a:b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от общего количества выпускников</a:t>
            </a:r>
          </a:p>
          <a:p>
            <a:pPr algn="ctr">
              <a:spcAft>
                <a:spcPts val="1000"/>
              </a:spcAft>
            </a:pPr>
            <a:endParaRPr lang="ru-RU" sz="9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spcAft>
                <a:spcPts val="1000"/>
              </a:spcAft>
            </a:pPr>
            <a:endParaRPr lang="ru-RU" sz="9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012160" y="915566"/>
            <a:ext cx="1368152" cy="29752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АП6</a:t>
            </a:r>
            <a:b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endParaRPr lang="ru-RU" sz="11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Доля выпускников, </a:t>
            </a:r>
            <a:b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не набравших </a:t>
            </a:r>
            <a:r>
              <a:rPr lang="en-US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min</a:t>
            </a: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количество баллов </a:t>
            </a:r>
            <a:b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по обязательным учебным предметам </a:t>
            </a:r>
            <a:b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при прохождении ГИА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716016" y="915566"/>
            <a:ext cx="1224136" cy="298700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АП5</a:t>
            </a:r>
            <a:b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endParaRPr lang="ru-RU" sz="11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Наличие педагогических работников, имеющих диплом магистра, участвующих в реализации ОП</a:t>
            </a:r>
          </a:p>
          <a:p>
            <a:pPr algn="ctr">
              <a:spcAft>
                <a:spcPts val="1000"/>
              </a:spcAft>
            </a:pPr>
            <a:endParaRPr lang="ru-RU" sz="1000" b="1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spcAft>
                <a:spcPts val="1000"/>
              </a:spcAft>
            </a:pPr>
            <a:endParaRPr lang="ru-RU" sz="10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563888" y="915566"/>
            <a:ext cx="1080120" cy="297528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АП4</a:t>
            </a:r>
            <a: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b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endParaRPr lang="ru-RU" sz="11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Доля </a:t>
            </a:r>
            <a:r>
              <a:rPr lang="ru-RU" sz="10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пед</a:t>
            </a: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работников, прошедших повышение квалификации по профилю преподаваемого учебного предмета, за последние 3 года</a:t>
            </a:r>
          </a:p>
          <a:p>
            <a:pPr algn="ctr">
              <a:spcAft>
                <a:spcPts val="1000"/>
              </a:spcAft>
            </a:pPr>
            <a:endParaRPr lang="ru-RU" sz="11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483768" y="915566"/>
            <a:ext cx="1008112" cy="2964045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АП3</a:t>
            </a:r>
            <a:br>
              <a:rPr lang="ru-RU" sz="11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</a:br>
            <a:endParaRPr lang="ru-RU" sz="11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Доля </a:t>
            </a:r>
            <a:r>
              <a:rPr lang="ru-RU" sz="10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пед</a:t>
            </a:r>
            <a:r>
              <a:rPr lang="ru-RU" sz="10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работников, имеющих первую или высшую квалификационные категории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564232" y="4534212"/>
            <a:ext cx="36747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Программы ООО, СОО – не менее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40 баллов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1387935" y="3951881"/>
            <a:ext cx="31822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Программа НОО – не менее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30 баллов </a:t>
            </a:r>
          </a:p>
        </p:txBody>
      </p:sp>
      <p:sp>
        <p:nvSpPr>
          <p:cNvPr id="4" name="Левая круглая скобка 3"/>
          <p:cNvSpPr/>
          <p:nvPr/>
        </p:nvSpPr>
        <p:spPr>
          <a:xfrm rot="16200000">
            <a:off x="2934961" y="1310547"/>
            <a:ext cx="198022" cy="5788466"/>
          </a:xfrm>
          <a:prstGeom prst="lef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15452" y="3479147"/>
            <a:ext cx="88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/>
                <a:ea typeface="Calibri"/>
                <a:cs typeface="Times New Roman"/>
              </a:rPr>
              <a:t>5 баллов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50413" y="3501146"/>
            <a:ext cx="97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/>
                <a:ea typeface="Calibri"/>
                <a:cs typeface="Times New Roman"/>
              </a:rPr>
              <a:t>10 баллов</a:t>
            </a:r>
          </a:p>
        </p:txBody>
      </p:sp>
      <p:sp>
        <p:nvSpPr>
          <p:cNvPr id="31" name="Левая круглая скобка 30"/>
          <p:cNvSpPr/>
          <p:nvPr/>
        </p:nvSpPr>
        <p:spPr>
          <a:xfrm rot="16200000">
            <a:off x="4376635" y="497164"/>
            <a:ext cx="198022" cy="8689652"/>
          </a:xfrm>
          <a:prstGeom prst="leftBracket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2500992" y="3501146"/>
            <a:ext cx="97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/>
                <a:ea typeface="Calibri"/>
                <a:cs typeface="Times New Roman"/>
              </a:rPr>
              <a:t>10 баллов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635896" y="3507854"/>
            <a:ext cx="97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/>
                <a:ea typeface="Calibri"/>
                <a:cs typeface="Times New Roman"/>
              </a:rPr>
              <a:t>10 баллов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841252" y="3527114"/>
            <a:ext cx="88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/>
                <a:ea typeface="Calibri"/>
                <a:cs typeface="Times New Roman"/>
              </a:rPr>
              <a:t>5 баллов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209404" y="3527112"/>
            <a:ext cx="97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/>
                <a:ea typeface="Calibri"/>
                <a:cs typeface="Times New Roman"/>
              </a:rPr>
              <a:t>10 баллов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649564" y="3527113"/>
            <a:ext cx="97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latin typeface="Times New Roman"/>
                <a:ea typeface="Calibri"/>
                <a:cs typeface="Times New Roman"/>
              </a:rPr>
              <a:t>10 баллов</a:t>
            </a:r>
          </a:p>
        </p:txBody>
      </p:sp>
    </p:spTree>
    <p:extLst>
      <p:ext uri="{BB962C8B-B14F-4D97-AF65-F5344CB8AC3E}">
        <p14:creationId xmlns:p14="http://schemas.microsoft.com/office/powerpoint/2010/main" val="2411273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780516"/>
              </p:ext>
            </p:extLst>
          </p:nvPr>
        </p:nvGraphicFramePr>
        <p:xfrm>
          <a:off x="179512" y="1016101"/>
          <a:ext cx="8856985" cy="3855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1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4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729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515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81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п/п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Предлагаемое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баллов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Методика расчета АП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Источники данных для расчета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показателя 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063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ООО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Наличие электронной информационно-образовательной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среды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Имеется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Значение показателя «имеется» устанавливается, если на официальном сайте ОО представлены следующие компоненты ЭИОС:</a:t>
                      </a:r>
                    </a:p>
                    <a:p>
                      <a:pPr marL="182563" lvl="0" indent="-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Информация, подтверждающая наличие доступа к сети «Интернет».</a:t>
                      </a:r>
                    </a:p>
                    <a:p>
                      <a:pPr marL="182563" lvl="0" indent="-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Локальный нормативно-правовой акт об электронной информационно-образовательной среде.</a:t>
                      </a:r>
                    </a:p>
                    <a:p>
                      <a:pPr marL="182563" lvl="0" indent="-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Доступ к цифровой (электронной) библиотеке и/или иным электронным образовательным ресурсам.</a:t>
                      </a:r>
                    </a:p>
                    <a:p>
                      <a:pPr marL="182563" lvl="0" indent="-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Доступ к электронной системе учета обучающихся, учета и хранения их образовательных результатов (электронный журнал, электронный дневник).</a:t>
                      </a:r>
                    </a:p>
                    <a:p>
                      <a:pPr marL="182563" lvl="0" indent="-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Доступ к электронным портфолио обучающихся.</a:t>
                      </a:r>
                    </a:p>
                    <a:p>
                      <a:pPr marL="182563" lvl="0" indent="-182563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Доступ к учебному плану, рабочим программам учебных предметов, учебных курсов (в том числе внеурочной деятельности), учебных модулей начального общего образования.</a:t>
                      </a:r>
                    </a:p>
                    <a:p>
                      <a:pPr marL="0" indent="450215" algn="just" defTabSz="68530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kern="1200" dirty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Информация предоставляется в период проведения мониторинга.</a:t>
                      </a: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Официальный сайт в сети «Интернет»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организации,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осуществляющей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образовательную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52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имеется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89" y="19548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91680" y="195486"/>
            <a:ext cx="7272808" cy="36926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r"/>
            <a:r>
              <a:rPr lang="ru-RU" dirty="0"/>
              <a:t>Показатели для целей осуществления </a:t>
            </a:r>
            <a:r>
              <a:rPr lang="ru-RU" dirty="0" err="1"/>
              <a:t>аккредитационного</a:t>
            </a:r>
            <a:r>
              <a:rPr lang="ru-RU" dirty="0"/>
              <a:t> мониторинга</a:t>
            </a:r>
          </a:p>
        </p:txBody>
      </p:sp>
    </p:spTree>
    <p:extLst>
      <p:ext uri="{BB962C8B-B14F-4D97-AF65-F5344CB8AC3E}">
        <p14:creationId xmlns:p14="http://schemas.microsoft.com/office/powerpoint/2010/main" val="19916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7839846"/>
              </p:ext>
            </p:extLst>
          </p:nvPr>
        </p:nvGraphicFramePr>
        <p:xfrm>
          <a:off x="251520" y="1347614"/>
          <a:ext cx="8640960" cy="275033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80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п/п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Предлагаемое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баллов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 расчета АП 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Источники данных для расчета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показателя </a:t>
                      </a:r>
                      <a:endParaRPr lang="ru-RU" sz="10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917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algn="ctr" defTabSz="68530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обучающихся </a:t>
                      </a:r>
                      <a:b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оценочных мероприятиях,</a:t>
                      </a:r>
                    </a:p>
                    <a:p>
                      <a:pPr marL="0" algn="ctr" defTabSz="68530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проведенных </a:t>
                      </a:r>
                      <a:b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рамках мониторинга</a:t>
                      </a:r>
                    </a:p>
                    <a:p>
                      <a:pPr marL="0" algn="ctr" defTabSz="685307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системы образования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Принимали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участие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показателя «Принимали участие» устанавливается при наличии обучающихся четвертых, пятых-восьмых, одиннадцатых учебных классов организации, осуществляющей образовательную деятельность, участвовавших по всем учебным предметам, установленным </a:t>
                      </a:r>
                      <a:r>
                        <a:rPr lang="ru-RU" sz="9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Рособрнадзором</a:t>
                      </a: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во всероссийских проверочных работах.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Информация по показателю предоставляется за текущий учебный год или учебный год, предшествующий  </a:t>
                      </a:r>
                      <a:r>
                        <a:rPr lang="ru-RU" sz="9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аккредитационному</a:t>
                      </a: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мониторингу. 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Федеральная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информационная система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оценки качества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образования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801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принимали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502" marR="34502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691680" y="320514"/>
            <a:ext cx="7272808" cy="36926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r"/>
            <a:r>
              <a:rPr lang="ru-RU" dirty="0"/>
              <a:t>Показатели для целей осуществления </a:t>
            </a:r>
            <a:r>
              <a:rPr lang="ru-RU" dirty="0" err="1"/>
              <a:t>аккредитационного</a:t>
            </a:r>
            <a:r>
              <a:rPr lang="ru-RU" dirty="0"/>
              <a:t> мониторинга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8900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9839641"/>
                  </p:ext>
                </p:extLst>
              </p:nvPr>
            </p:nvGraphicFramePr>
            <p:xfrm>
              <a:off x="245317" y="1203598"/>
              <a:ext cx="8712968" cy="3320808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7200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528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9214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№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п/п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Предлагаемое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Значение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Количество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баллов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Методика расчета АП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Источники данных для расчета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показателя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3096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АП 3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НОО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ООО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СОО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Доля педагогических работников, имеющих первую </a:t>
                          </a:r>
                          <a:b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или высшую квалификационные категории, участвующих </a:t>
                          </a:r>
                          <a:b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 реализации образовательных программ </a:t>
                          </a:r>
                          <a:endParaRPr lang="ru-RU" sz="1100" b="1" kern="12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+mn-ea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50% и более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 rowSpan="3">
                      <a:txBody>
                        <a:bodyPr/>
                        <a:lstStyle/>
                        <a:p>
                          <a:pPr marL="0" indent="18097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Значение показателя рассчитывается как отношение количества педагогических работников, имеющих квалификационные категории по должности «Учитель», к общему количеству педагогических работников, участвующих в реализации образовательных программ, умноженное на 100.</a:t>
                          </a:r>
                        </a:p>
                        <a:p>
                          <a:pPr marL="0" indent="18097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Показатель рассчитывается по формуле: </a:t>
                          </a:r>
                        </a:p>
                        <a:p>
                          <a:pPr marL="0" indent="18097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</a:p>
                        <a:p>
                          <a:pPr indent="45021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900">
                                    <a:effectLst/>
                                    <a:latin typeface="Cambria Math"/>
                                  </a:rPr>
                                  <m:t>АП=</m:t>
                                </m:r>
                                <m:f>
                                  <m:fPr>
                                    <m:ctrlPr>
                                      <a:rPr lang="ru-RU" sz="9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900">
                                        <a:effectLst/>
                                        <a:latin typeface="Cambria Math"/>
                                      </a:rPr>
                                      <m:t>𝑎</m:t>
                                    </m:r>
                                    <m:r>
                                      <a:rPr lang="en-US" sz="900">
                                        <a:effectLst/>
                                        <a:latin typeface="Cambria Math"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lang="en-US" sz="900">
                                        <a:effectLst/>
                                        <a:latin typeface="Cambria Math"/>
                                      </a:rPr>
                                      <m:t>𝑏</m:t>
                                    </m:r>
                                    <m:r>
                                      <a:rPr lang="en-US" sz="900">
                                        <a:effectLst/>
                                        <a:latin typeface="Cambria Math"/>
                                      </a:rPr>
                                      <m:t> </m:t>
                                    </m:r>
                                  </m:den>
                                </m:f>
                                <m:r>
                                  <a:rPr lang="en-US" sz="900">
                                    <a:effectLst/>
                                    <a:latin typeface="Cambria Math"/>
                                  </a:rPr>
                                  <m:t>∗100,  где</m:t>
                                </m:r>
                              </m:oMath>
                            </m:oMathPara>
                          </a14:m>
                          <a:endParaRPr lang="ru-RU" sz="9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indent="18097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900" baseline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 количество педагогических работников, имеющих первую или высшую квалификационные категории, участвующих в реализации образовательной программы;</a:t>
                          </a:r>
                        </a:p>
                        <a:p>
                          <a:pPr marL="0" indent="18097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 общее количество педагогических работников, участвующих в реализации образовательной программы.</a:t>
                          </a:r>
                        </a:p>
                        <a:p>
                          <a:pPr marL="0" indent="180975" algn="just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Информация по показателю предоставляется по образовательной программе в год проведения мониторинга.</a:t>
                          </a:r>
                        </a:p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/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Информация,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представленная образовательной организацией</a:t>
                          </a:r>
                          <a:endParaRPr lang="ru-RU" sz="900" b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17180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20% - 49%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1034699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Менее 20%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19839641"/>
                  </p:ext>
                </p:extLst>
              </p:nvPr>
            </p:nvGraphicFramePr>
            <p:xfrm>
              <a:off x="245317" y="1203598"/>
              <a:ext cx="8712968" cy="3333444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72008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1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72008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352839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4"/>
                        </a:ext>
                      </a:extLst>
                    </a:gridCol>
                    <a:gridCol w="115212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5"/>
                        </a:ext>
                      </a:extLst>
                    </a:gridCol>
                  </a:tblGrid>
                  <a:tr h="592149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№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п/п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Предлагаемое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Значение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Количество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баллов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Методика расчета </a:t>
                          </a:r>
                          <a:r>
                            <a:rPr lang="ru-RU" sz="10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</a:t>
                          </a:r>
                          <a:endParaRPr lang="ru-RU" sz="10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Источники данных для расчета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показателя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523096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АП </a:t>
                          </a: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 </a:t>
                          </a:r>
                          <a:endParaRPr lang="ru-RU" sz="900" dirty="0" smtClean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НОО</a:t>
                          </a:r>
                          <a:endParaRPr lang="ru-RU" sz="900" dirty="0" smtClean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ООО</a:t>
                          </a:r>
                          <a:endParaRPr lang="ru-RU" sz="900" dirty="0" smtClean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СОО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Доля педагогических работников, имеющих первую </a:t>
                          </a:r>
                          <a: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или </a:t>
                          </a: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высшую квалификационные категории, участвующих </a:t>
                          </a:r>
                          <a: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 </a:t>
                          </a: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реализации образовательных программ </a:t>
                          </a:r>
                          <a:endParaRPr lang="ru-RU" sz="1100" b="1" kern="120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+mn-ea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50% и более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 rowSpan="3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22054" marR="22054" marT="0" marB="0">
                        <a:blipFill rotWithShape="1">
                          <a:blip r:embed="rId2"/>
                          <a:stretch>
                            <a:fillRect l="-114335" t="-21556" r="-32642" b="-222"/>
                          </a:stretch>
                        </a:blip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Информация,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представленная образовательной организацией</a:t>
                          </a:r>
                          <a:endParaRPr lang="ru-RU" sz="900" b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517180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20% - 49%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1701019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Менее 20%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900" b="0" dirty="0">
                            <a:solidFill>
                              <a:schemeClr val="tx1"/>
                            </a:solidFill>
                            <a:effectLst/>
                            <a:latin typeface="Times New Roman" pitchFamily="18" charset="0"/>
                            <a:ea typeface="Calibri"/>
                            <a:cs typeface="Times New Roman" pitchFamily="18" charset="0"/>
                          </a:endParaRPr>
                        </a:p>
                      </a:txBody>
                      <a:tcPr marL="22054" marR="22054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Прямоугольник 2"/>
          <p:cNvSpPr/>
          <p:nvPr/>
        </p:nvSpPr>
        <p:spPr>
          <a:xfrm>
            <a:off x="1691680" y="320514"/>
            <a:ext cx="7272808" cy="36926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r"/>
            <a:r>
              <a:rPr lang="ru-RU" dirty="0"/>
              <a:t>Показатели для целей осуществления </a:t>
            </a:r>
            <a:r>
              <a:rPr lang="ru-RU" dirty="0" err="1"/>
              <a:t>аккредитационного</a:t>
            </a:r>
            <a:r>
              <a:rPr lang="ru-RU" dirty="0"/>
              <a:t> мониторинга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00881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4628315"/>
                  </p:ext>
                </p:extLst>
              </p:nvPr>
            </p:nvGraphicFramePr>
            <p:xfrm>
              <a:off x="107504" y="915566"/>
              <a:ext cx="8784974" cy="3600336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792088">
                      <a:extLst>
                        <a:ext uri="{9D8B030D-6E8A-4147-A177-3AD203B41FA5}">
                          <a16:colId xmlns:a16="http://schemas.microsoft.com/office/drawing/2014/main" val="2150787084"/>
                        </a:ext>
                      </a:extLst>
                    </a:gridCol>
                    <a:gridCol w="1611480">
                      <a:extLst>
                        <a:ext uri="{9D8B030D-6E8A-4147-A177-3AD203B41FA5}">
                          <a16:colId xmlns:a16="http://schemas.microsoft.com/office/drawing/2014/main" val="2678026584"/>
                        </a:ext>
                      </a:extLst>
                    </a:gridCol>
                    <a:gridCol w="1052816">
                      <a:extLst>
                        <a:ext uri="{9D8B030D-6E8A-4147-A177-3AD203B41FA5}">
                          <a16:colId xmlns:a16="http://schemas.microsoft.com/office/drawing/2014/main" val="813980384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val="3341444809"/>
                        </a:ext>
                      </a:extLst>
                    </a:gridCol>
                    <a:gridCol w="3528392">
                      <a:extLst>
                        <a:ext uri="{9D8B030D-6E8A-4147-A177-3AD203B41FA5}">
                          <a16:colId xmlns:a16="http://schemas.microsoft.com/office/drawing/2014/main" val="3747945003"/>
                        </a:ext>
                      </a:extLst>
                    </a:gridCol>
                    <a:gridCol w="1008110">
                      <a:extLst>
                        <a:ext uri="{9D8B030D-6E8A-4147-A177-3AD203B41FA5}">
                          <a16:colId xmlns:a16="http://schemas.microsoft.com/office/drawing/2014/main" val="3968084723"/>
                        </a:ext>
                      </a:extLst>
                    </a:gridCol>
                  </a:tblGrid>
                  <a:tr h="584057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№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п/п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Предлагаемое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Значение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Количество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баллов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Методика расчета АП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Источники данных для расчета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показателя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extLst>
                      <a:ext uri="{0D108BD9-81ED-4DB2-BD59-A6C34878D82A}">
                        <a16:rowId xmlns:a16="http://schemas.microsoft.com/office/drawing/2014/main" val="321709478"/>
                      </a:ext>
                    </a:extLst>
                  </a:tr>
                  <a:tr h="761166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 4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НОО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ООО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СОО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Доля педагогических работников, прошедших повышение квалификации по профилю преподаваемого учебного предмета, </a:t>
                          </a:r>
                          <a:b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 последние 3 года </a:t>
                          </a:r>
                          <a:b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 общем числе педагогических работников, участвующих </a:t>
                          </a:r>
                          <a:b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 реализации</a:t>
                          </a:r>
                          <a:endParaRPr lang="ru-RU" sz="1100" b="1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90% и более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 rowSpan="3">
                      <a:txBody>
                        <a:bodyPr/>
                        <a:lstStyle/>
                        <a:p>
                          <a:pPr marL="39688" indent="228600" algn="just"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Значение показателя рассчитывается как отношение количества педагогических работников, прошедших повышение квалификации по профилю преподаваемого учебного предмета, за последние </a:t>
                          </a:r>
                          <a:b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 года, к общему количеству педагогических работников, участвующих в реализации образовательных программ, умноженное на 100.</a:t>
                          </a:r>
                        </a:p>
                        <a:p>
                          <a:pPr marL="40005" algn="just"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Показатель рассчитывается по формуле:</a:t>
                          </a:r>
                        </a:p>
                        <a:p>
                          <a:pPr marL="40005" algn="just">
                            <a:spcAft>
                              <a:spcPts val="0"/>
                            </a:spcAft>
                          </a:pPr>
                          <a:r>
                            <a:rPr lang="en-US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900" kern="12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40005"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900" kern="1200">
                                    <a:effectLst/>
                                    <a:latin typeface="Cambria Math"/>
                                  </a:rPr>
                                  <m:t>АП=</m:t>
                                </m:r>
                                <m:f>
                                  <m:fPr>
                                    <m:ctrlPr>
                                      <a:rPr lang="ru-RU" sz="900" i="1" kern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900" kern="1200">
                                        <a:effectLst/>
                                        <a:latin typeface="Cambria Math"/>
                                      </a:rPr>
                                      <m:t>𝑎</m:t>
                                    </m:r>
                                    <m:r>
                                      <a:rPr lang="en-US" sz="900" kern="1200">
                                        <a:effectLst/>
                                        <a:latin typeface="Cambria Math"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lang="en-US" sz="900" kern="1200">
                                        <a:effectLst/>
                                        <a:latin typeface="Cambria Math"/>
                                      </a:rPr>
                                      <m:t>𝑏</m:t>
                                    </m:r>
                                    <m:r>
                                      <a:rPr lang="en-US" sz="900" kern="1200">
                                        <a:effectLst/>
                                        <a:latin typeface="Cambria Math"/>
                                      </a:rPr>
                                      <m:t> </m:t>
                                    </m:r>
                                  </m:den>
                                </m:f>
                                <m:r>
                                  <a:rPr lang="en-US" sz="900" kern="1200">
                                    <a:effectLst/>
                                    <a:latin typeface="Cambria Math"/>
                                  </a:rPr>
                                  <m:t>∗100,  где</m:t>
                                </m:r>
                              </m:oMath>
                            </m:oMathPara>
                          </a14:m>
                          <a:endParaRPr lang="ru-RU" sz="900" kern="1200" dirty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marL="0" lvl="0" indent="0" algn="just">
                            <a:spcAft>
                              <a:spcPts val="0"/>
                            </a:spcAft>
                            <a:buSzPts val="1200"/>
                            <a:buFont typeface="Times New Roman" panose="02020603050405020304" pitchFamily="18" charset="0"/>
                            <a:buNone/>
                            <a:tabLst>
                              <a:tab pos="534670" algn="l"/>
                            </a:tabLst>
                          </a:pPr>
                          <a:r>
                            <a:rPr lang="en-US" sz="12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</a:t>
                          </a:r>
                          <a:r>
                            <a:rPr lang="en-US" sz="900" kern="1200" baseline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 количество педагогических работников, прошедших повышение квалификации по профилю преподаваемого учебного предмета, за последние 3 года, участвующих в реализации образовательной программы;</a:t>
                          </a:r>
                        </a:p>
                        <a:p>
                          <a:pPr marL="0" lvl="0" indent="0" algn="just">
                            <a:spcAft>
                              <a:spcPts val="0"/>
                            </a:spcAft>
                            <a:buSzPts val="1200"/>
                            <a:buFont typeface="Times New Roman" panose="02020603050405020304" pitchFamily="18" charset="0"/>
                            <a:buNone/>
                            <a:tabLst>
                              <a:tab pos="636270" algn="l"/>
                            </a:tabLst>
                          </a:pPr>
                          <a:r>
                            <a:rPr lang="en-US" sz="12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</a:t>
                          </a:r>
                          <a:r>
                            <a:rPr lang="en-US" sz="900" kern="1200" baseline="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 общее количество педагогических работников, участвующих в реализации образовательной программы.</a:t>
                          </a:r>
                        </a:p>
                        <a:p>
                          <a:pPr marL="39688" indent="228600" algn="just">
                            <a:spcAft>
                              <a:spcPts val="0"/>
                            </a:spcAft>
                            <a:tabLst>
                              <a:tab pos="636270" algn="l"/>
                            </a:tabLs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Информация по показателю предоставляется по образовательной программе в год проведения мониторинга.</a:t>
                          </a:r>
                        </a:p>
                        <a:p>
                          <a:pPr marL="39370" marR="29845" indent="342265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Информация, представленная образовательной организацией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extLst>
                      <a:ext uri="{0D108BD9-81ED-4DB2-BD59-A6C34878D82A}">
                        <a16:rowId xmlns:a16="http://schemas.microsoft.com/office/drawing/2014/main" val="3403524466"/>
                      </a:ext>
                    </a:extLst>
                  </a:tr>
                  <a:tr h="682220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685307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70% - 89%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685307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3985752"/>
                      </a:ext>
                    </a:extLst>
                  </a:tr>
                  <a:tr h="1470007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Менее 70%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23583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64628315"/>
                  </p:ext>
                </p:extLst>
              </p:nvPr>
            </p:nvGraphicFramePr>
            <p:xfrm>
              <a:off x="107504" y="915566"/>
              <a:ext cx="8784974" cy="3614433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79208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150787084"/>
                        </a:ext>
                      </a:extLst>
                    </a:gridCol>
                    <a:gridCol w="161148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678026584"/>
                        </a:ext>
                      </a:extLst>
                    </a:gridCol>
                    <a:gridCol w="105281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813980384"/>
                        </a:ext>
                      </a:extLst>
                    </a:gridCol>
                    <a:gridCol w="79208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341444809"/>
                        </a:ext>
                      </a:extLst>
                    </a:gridCol>
                    <a:gridCol w="352839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747945003"/>
                        </a:ext>
                      </a:extLst>
                    </a:gridCol>
                    <a:gridCol w="1008110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968084723"/>
                        </a:ext>
                      </a:extLst>
                    </a:gridCol>
                  </a:tblGrid>
                  <a:tr h="701040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№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п/п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Предлагаемое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наименование показателя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Значение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Количество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ru-RU" sz="10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баллов</a:t>
                          </a: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Методика расчета </a:t>
                          </a:r>
                          <a:r>
                            <a:rPr lang="ru-RU" sz="10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</a:t>
                          </a: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Источники данных для расчета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0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показателя </a:t>
                          </a:r>
                          <a:endParaRPr lang="ru-RU" sz="1000" b="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Calibri"/>
                            <a:cs typeface="Times New Roman" panose="02020603050405020304" pitchFamily="18" charset="0"/>
                          </a:endParaRPr>
                        </a:p>
                      </a:txBody>
                      <a:tcPr marL="34502" marR="34502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21709478"/>
                      </a:ext>
                    </a:extLst>
                  </a:tr>
                  <a:tr h="761166"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АП 4 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НОО</a:t>
                          </a: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r>
                            <a:rPr lang="ru-RU" sz="900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ООО</a:t>
                          </a:r>
                          <a:endParaRPr lang="ru-RU" sz="900" kern="1200" dirty="0" smtClean="0">
                            <a:effectLst/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СОО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Доля педагогических работников, прошедших повышение квалификации по профилю преподаваемого учебного предмета, </a:t>
                          </a:r>
                          <a: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за </a:t>
                          </a: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последние 3 года </a:t>
                          </a:r>
                          <a: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 </a:t>
                          </a: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общем числе педагогических работников, участвующих </a:t>
                          </a:r>
                          <a: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/>
                          </a:r>
                          <a:b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ru-RU" sz="1100" b="1" kern="1200" dirty="0" smtClean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 </a:t>
                          </a:r>
                          <a:r>
                            <a:rPr lang="ru-RU" sz="1100" b="1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реализации</a:t>
                          </a:r>
                          <a:endParaRPr lang="ru-RU" sz="1100" b="1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90% и более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 rowSpan="3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47229" marR="47229" marT="0" marB="0" anchor="ctr">
                        <a:blipFill rotWithShape="1">
                          <a:blip r:embed="rId2"/>
                          <a:stretch>
                            <a:fillRect l="-120553" t="-24895" r="-28497" b="-209"/>
                          </a:stretch>
                        </a:blipFill>
                      </a:tcPr>
                    </a:tc>
                    <a:tc rowSpan="3"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Информация, представленная образовательной организацией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403524466"/>
                      </a:ext>
                    </a:extLst>
                  </a:tr>
                  <a:tr h="682220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defTabSz="685307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70% - 89%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>
                      <a:txBody>
                        <a:bodyPr/>
                        <a:lstStyle/>
                        <a:p>
                          <a:pPr marL="0" algn="ctr" defTabSz="685307" rtl="0" eaLnBrk="1" latinLnBrk="0" hangingPunct="1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923985752"/>
                      </a:ext>
                    </a:extLst>
                  </a:tr>
                  <a:tr h="1470007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Менее 70%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15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ru-RU" sz="900" kern="1200" dirty="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</a:t>
                          </a:r>
                          <a:endParaRPr lang="ru-RU" sz="900" b="0" kern="1200" dirty="0">
                            <a:solidFill>
                              <a:schemeClr val="tx1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47229" marR="47229" marT="0" marB="0" anchor="ctr"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41235830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Прямоугольник 2"/>
          <p:cNvSpPr/>
          <p:nvPr/>
        </p:nvSpPr>
        <p:spPr>
          <a:xfrm>
            <a:off x="1691680" y="320514"/>
            <a:ext cx="7272808" cy="369267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376" tIns="45688" rIns="91376" bIns="45688">
            <a:spAutoFit/>
          </a:bodyPr>
          <a:lstStyle/>
          <a:p>
            <a:pPr algn="r"/>
            <a:r>
              <a:rPr lang="ru-RU" dirty="0"/>
              <a:t>Показатели для целей осуществления </a:t>
            </a:r>
            <a:r>
              <a:rPr lang="ru-RU" dirty="0" err="1"/>
              <a:t>аккредитационного</a:t>
            </a:r>
            <a:r>
              <a:rPr lang="ru-RU" dirty="0"/>
              <a:t> мониторинга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486"/>
            <a:ext cx="1234695" cy="63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594330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1858</Words>
  <Application>Microsoft Office PowerPoint</Application>
  <PresentationFormat>Экран (16:9)</PresentationFormat>
  <Paragraphs>404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1_Тема Office</vt:lpstr>
      <vt:lpstr>Тема Office</vt:lpstr>
      <vt:lpstr>2_Тема Office</vt:lpstr>
      <vt:lpstr>3_Тема Office</vt:lpstr>
      <vt:lpstr>4_Тема Office</vt:lpstr>
      <vt:lpstr>6_Тема Office</vt:lpstr>
      <vt:lpstr>Апробация аккредитационных показателей  в рамках аккредитационного мониторинга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участии в апробации  аккредитационного мониторинга</dc:title>
  <dc:creator>Татьяна В. Огурешникова</dc:creator>
  <cp:lastModifiedBy>Константин Льольин</cp:lastModifiedBy>
  <cp:revision>60</cp:revision>
  <cp:lastPrinted>2023-02-20T07:04:36Z</cp:lastPrinted>
  <dcterms:created xsi:type="dcterms:W3CDTF">2023-02-13T07:32:29Z</dcterms:created>
  <dcterms:modified xsi:type="dcterms:W3CDTF">2023-03-16T05:20:09Z</dcterms:modified>
</cp:coreProperties>
</file>